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3" r:id="rId3"/>
    <p:sldId id="271" r:id="rId4"/>
    <p:sldId id="274" r:id="rId5"/>
    <p:sldId id="275" r:id="rId6"/>
    <p:sldId id="27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7" r:id="rId22"/>
    <p:sldId id="282" r:id="rId23"/>
    <p:sldId id="281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35B047-E871-4EB2-9977-EB6536D024F9}" v="8" dt="2020-05-14T09:37:15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ycja Kleszno" userId="S::p.kleszno@zsmed.eu::59b993c1-e00f-45c9-9f8b-06be7f996119" providerId="AD" clId="Web-{D935B047-E871-4EB2-9977-EB6536D024F9}"/>
    <pc:docChg chg="modSld">
      <pc:chgData name="Patrycja Kleszno" userId="S::p.kleszno@zsmed.eu::59b993c1-e00f-45c9-9f8b-06be7f996119" providerId="AD" clId="Web-{D935B047-E871-4EB2-9977-EB6536D024F9}" dt="2020-05-14T09:37:15.661" v="7" actId="20577"/>
      <pc:docMkLst>
        <pc:docMk/>
      </pc:docMkLst>
      <pc:sldChg chg="modSp">
        <pc:chgData name="Patrycja Kleszno" userId="S::p.kleszno@zsmed.eu::59b993c1-e00f-45c9-9f8b-06be7f996119" providerId="AD" clId="Web-{D935B047-E871-4EB2-9977-EB6536D024F9}" dt="2020-05-14T09:37:15.645" v="6" actId="20577"/>
        <pc:sldMkLst>
          <pc:docMk/>
          <pc:sldMk cId="3220436193" sldId="274"/>
        </pc:sldMkLst>
        <pc:spChg chg="mod">
          <ac:chgData name="Patrycja Kleszno" userId="S::p.kleszno@zsmed.eu::59b993c1-e00f-45c9-9f8b-06be7f996119" providerId="AD" clId="Web-{D935B047-E871-4EB2-9977-EB6536D024F9}" dt="2020-05-14T09:37:15.645" v="6" actId="20577"/>
          <ac:spMkLst>
            <pc:docMk/>
            <pc:sldMk cId="3220436193" sldId="274"/>
            <ac:spMk id="3" creationId="{E4FCF59E-9166-4BDD-9DCA-D318F1C6C1EB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897928-83A9-4559-8461-8EE8C7012BE2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D501EB1-6190-40B1-94ED-2FD263AC833D}">
      <dgm:prSet/>
      <dgm:spPr/>
      <dgm:t>
        <a:bodyPr/>
        <a:lstStyle/>
        <a:p>
          <a:r>
            <a:rPr lang="pl-PL"/>
            <a:t>Zdrowie – stan pełnego fizycznego, umysłowego i społecznego dobrostanu, a nie tylko całkowity brak choroby czy niepełnosprawności. W ostatnich latach definicja ta została uzupełniona o sprawność do „prowadzenia produktywnego życia społecznego i ekonomicznego” a także wymiar duchowy.</a:t>
          </a:r>
          <a:endParaRPr lang="en-US"/>
        </a:p>
      </dgm:t>
    </dgm:pt>
    <dgm:pt modelId="{85365A11-96C3-4BEF-92E4-E05052032AC2}" type="parTrans" cxnId="{8DB73517-8EE0-45A3-81CF-A5D05F7777C2}">
      <dgm:prSet/>
      <dgm:spPr/>
      <dgm:t>
        <a:bodyPr/>
        <a:lstStyle/>
        <a:p>
          <a:endParaRPr lang="en-US"/>
        </a:p>
      </dgm:t>
    </dgm:pt>
    <dgm:pt modelId="{97FAC844-478A-4CC7-A174-C4BB8EF20C8C}" type="sibTrans" cxnId="{8DB73517-8EE0-45A3-81CF-A5D05F7777C2}">
      <dgm:prSet/>
      <dgm:spPr/>
      <dgm:t>
        <a:bodyPr/>
        <a:lstStyle/>
        <a:p>
          <a:endParaRPr lang="en-US"/>
        </a:p>
      </dgm:t>
    </dgm:pt>
    <dgm:pt modelId="{DD0AF0F3-64D5-4BB5-8A8A-2E83FBDA2867}">
      <dgm:prSet/>
      <dgm:spPr/>
      <dgm:t>
        <a:bodyPr/>
        <a:lstStyle/>
        <a:p>
          <a:r>
            <a:rPr lang="pl-PL"/>
            <a:t>Międzynarodowy Pakt Praw Gospodarczych, Społecznych i Kulturalnych w art. 12 głosi: „Państwa Strony niniejszego Paktu uznają prawo każdego do korzystania z najwyższego osiągalnego poziomu ochrony zdrowia fizycznego i psychicznego”, zobowiązując Strony do zapewnienia tego prawa.</a:t>
          </a:r>
          <a:endParaRPr lang="en-US"/>
        </a:p>
      </dgm:t>
    </dgm:pt>
    <dgm:pt modelId="{30A12FFC-B4F6-478F-914A-D5B68491615F}" type="parTrans" cxnId="{711DF8D2-BADE-41E8-BAE3-B9F55272E17B}">
      <dgm:prSet/>
      <dgm:spPr/>
      <dgm:t>
        <a:bodyPr/>
        <a:lstStyle/>
        <a:p>
          <a:endParaRPr lang="en-US"/>
        </a:p>
      </dgm:t>
    </dgm:pt>
    <dgm:pt modelId="{8D15E3EA-04A4-4A85-BD9B-F936DA388A59}" type="sibTrans" cxnId="{711DF8D2-BADE-41E8-BAE3-B9F55272E17B}">
      <dgm:prSet/>
      <dgm:spPr/>
      <dgm:t>
        <a:bodyPr/>
        <a:lstStyle/>
        <a:p>
          <a:endParaRPr lang="en-US"/>
        </a:p>
      </dgm:t>
    </dgm:pt>
    <dgm:pt modelId="{0D8B451E-A1CE-47BA-B093-C49FDE453861}" type="pres">
      <dgm:prSet presAssocID="{55897928-83A9-4559-8461-8EE8C7012BE2}" presName="outerComposite" presStyleCnt="0">
        <dgm:presLayoutVars>
          <dgm:chMax val="5"/>
          <dgm:dir/>
          <dgm:resizeHandles val="exact"/>
        </dgm:presLayoutVars>
      </dgm:prSet>
      <dgm:spPr/>
    </dgm:pt>
    <dgm:pt modelId="{445E4063-5C2D-44BD-8993-00E3724066C7}" type="pres">
      <dgm:prSet presAssocID="{55897928-83A9-4559-8461-8EE8C7012BE2}" presName="dummyMaxCanvas" presStyleCnt="0">
        <dgm:presLayoutVars/>
      </dgm:prSet>
      <dgm:spPr/>
    </dgm:pt>
    <dgm:pt modelId="{E440D0CE-221D-4AB0-8812-3C362F945609}" type="pres">
      <dgm:prSet presAssocID="{55897928-83A9-4559-8461-8EE8C7012BE2}" presName="TwoNodes_1" presStyleLbl="node1" presStyleIdx="0" presStyleCnt="2">
        <dgm:presLayoutVars>
          <dgm:bulletEnabled val="1"/>
        </dgm:presLayoutVars>
      </dgm:prSet>
      <dgm:spPr/>
    </dgm:pt>
    <dgm:pt modelId="{C9D9736C-CC58-493B-9929-3E35B0A01EC2}" type="pres">
      <dgm:prSet presAssocID="{55897928-83A9-4559-8461-8EE8C7012BE2}" presName="TwoNodes_2" presStyleLbl="node1" presStyleIdx="1" presStyleCnt="2">
        <dgm:presLayoutVars>
          <dgm:bulletEnabled val="1"/>
        </dgm:presLayoutVars>
      </dgm:prSet>
      <dgm:spPr/>
    </dgm:pt>
    <dgm:pt modelId="{50D27E44-4C08-4E30-807C-FBDD6809792B}" type="pres">
      <dgm:prSet presAssocID="{55897928-83A9-4559-8461-8EE8C7012BE2}" presName="TwoConn_1-2" presStyleLbl="fgAccFollowNode1" presStyleIdx="0" presStyleCnt="1">
        <dgm:presLayoutVars>
          <dgm:bulletEnabled val="1"/>
        </dgm:presLayoutVars>
      </dgm:prSet>
      <dgm:spPr/>
    </dgm:pt>
    <dgm:pt modelId="{995C146E-1662-465D-A4E5-F935A02FD7B5}" type="pres">
      <dgm:prSet presAssocID="{55897928-83A9-4559-8461-8EE8C7012BE2}" presName="TwoNodes_1_text" presStyleLbl="node1" presStyleIdx="1" presStyleCnt="2">
        <dgm:presLayoutVars>
          <dgm:bulletEnabled val="1"/>
        </dgm:presLayoutVars>
      </dgm:prSet>
      <dgm:spPr/>
    </dgm:pt>
    <dgm:pt modelId="{44745184-3532-4B7A-ACD4-28985322A7B6}" type="pres">
      <dgm:prSet presAssocID="{55897928-83A9-4559-8461-8EE8C7012BE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8DB73517-8EE0-45A3-81CF-A5D05F7777C2}" srcId="{55897928-83A9-4559-8461-8EE8C7012BE2}" destId="{9D501EB1-6190-40B1-94ED-2FD263AC833D}" srcOrd="0" destOrd="0" parTransId="{85365A11-96C3-4BEF-92E4-E05052032AC2}" sibTransId="{97FAC844-478A-4CC7-A174-C4BB8EF20C8C}"/>
    <dgm:cxn modelId="{9544FA2E-615D-403D-AB0B-B488ED812934}" type="presOf" srcId="{DD0AF0F3-64D5-4BB5-8A8A-2E83FBDA2867}" destId="{44745184-3532-4B7A-ACD4-28985322A7B6}" srcOrd="1" destOrd="0" presId="urn:microsoft.com/office/officeart/2005/8/layout/vProcess5"/>
    <dgm:cxn modelId="{F583B232-0C86-4D99-8673-13E02811F758}" type="presOf" srcId="{DD0AF0F3-64D5-4BB5-8A8A-2E83FBDA2867}" destId="{C9D9736C-CC58-493B-9929-3E35B0A01EC2}" srcOrd="0" destOrd="0" presId="urn:microsoft.com/office/officeart/2005/8/layout/vProcess5"/>
    <dgm:cxn modelId="{8FBA497A-1F52-48CB-940B-0ABB7963072A}" type="presOf" srcId="{55897928-83A9-4559-8461-8EE8C7012BE2}" destId="{0D8B451E-A1CE-47BA-B093-C49FDE453861}" srcOrd="0" destOrd="0" presId="urn:microsoft.com/office/officeart/2005/8/layout/vProcess5"/>
    <dgm:cxn modelId="{37D06D89-2C58-4FCB-9612-5D63D7B56E65}" type="presOf" srcId="{97FAC844-478A-4CC7-A174-C4BB8EF20C8C}" destId="{50D27E44-4C08-4E30-807C-FBDD6809792B}" srcOrd="0" destOrd="0" presId="urn:microsoft.com/office/officeart/2005/8/layout/vProcess5"/>
    <dgm:cxn modelId="{D706D5A9-6B9D-4585-AED2-D114E9D86931}" type="presOf" srcId="{9D501EB1-6190-40B1-94ED-2FD263AC833D}" destId="{995C146E-1662-465D-A4E5-F935A02FD7B5}" srcOrd="1" destOrd="0" presId="urn:microsoft.com/office/officeart/2005/8/layout/vProcess5"/>
    <dgm:cxn modelId="{ED1448B8-6A66-4F9C-B99E-F2A00E6091F5}" type="presOf" srcId="{9D501EB1-6190-40B1-94ED-2FD263AC833D}" destId="{E440D0CE-221D-4AB0-8812-3C362F945609}" srcOrd="0" destOrd="0" presId="urn:microsoft.com/office/officeart/2005/8/layout/vProcess5"/>
    <dgm:cxn modelId="{711DF8D2-BADE-41E8-BAE3-B9F55272E17B}" srcId="{55897928-83A9-4559-8461-8EE8C7012BE2}" destId="{DD0AF0F3-64D5-4BB5-8A8A-2E83FBDA2867}" srcOrd="1" destOrd="0" parTransId="{30A12FFC-B4F6-478F-914A-D5B68491615F}" sibTransId="{8D15E3EA-04A4-4A85-BD9B-F936DA388A59}"/>
    <dgm:cxn modelId="{9FECE158-23F0-48C0-AC5D-A889C7EE8082}" type="presParOf" srcId="{0D8B451E-A1CE-47BA-B093-C49FDE453861}" destId="{445E4063-5C2D-44BD-8993-00E3724066C7}" srcOrd="0" destOrd="0" presId="urn:microsoft.com/office/officeart/2005/8/layout/vProcess5"/>
    <dgm:cxn modelId="{AF5AD16F-20A2-4B13-8CFB-DEE923880CCF}" type="presParOf" srcId="{0D8B451E-A1CE-47BA-B093-C49FDE453861}" destId="{E440D0CE-221D-4AB0-8812-3C362F945609}" srcOrd="1" destOrd="0" presId="urn:microsoft.com/office/officeart/2005/8/layout/vProcess5"/>
    <dgm:cxn modelId="{8147B8A8-56E6-4A91-8837-5EBA6B7D78B2}" type="presParOf" srcId="{0D8B451E-A1CE-47BA-B093-C49FDE453861}" destId="{C9D9736C-CC58-493B-9929-3E35B0A01EC2}" srcOrd="2" destOrd="0" presId="urn:microsoft.com/office/officeart/2005/8/layout/vProcess5"/>
    <dgm:cxn modelId="{24B9A575-75B3-4C0A-A709-596E7CAF3A7C}" type="presParOf" srcId="{0D8B451E-A1CE-47BA-B093-C49FDE453861}" destId="{50D27E44-4C08-4E30-807C-FBDD6809792B}" srcOrd="3" destOrd="0" presId="urn:microsoft.com/office/officeart/2005/8/layout/vProcess5"/>
    <dgm:cxn modelId="{E68DE0EF-C78C-469B-9BD2-24B8E2B63187}" type="presParOf" srcId="{0D8B451E-A1CE-47BA-B093-C49FDE453861}" destId="{995C146E-1662-465D-A4E5-F935A02FD7B5}" srcOrd="4" destOrd="0" presId="urn:microsoft.com/office/officeart/2005/8/layout/vProcess5"/>
    <dgm:cxn modelId="{FDC583FB-7AF3-420A-9107-A480C63FFC5B}" type="presParOf" srcId="{0D8B451E-A1CE-47BA-B093-C49FDE453861}" destId="{44745184-3532-4B7A-ACD4-28985322A7B6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4E58CC-6C3C-4C26-958E-C2B4FBEB128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4802A41-40DF-46E6-838C-B43E2BDCFE05}">
      <dgm:prSet/>
      <dgm:spPr/>
      <dgm:t>
        <a:bodyPr/>
        <a:lstStyle/>
        <a:p>
          <a:r>
            <a:rPr lang="pl-PL" baseline="0"/>
            <a:t>Zdrowie fizyczne  prawidłowe funkcjonowanie organizmu, jego układów i narządów;</a:t>
          </a:r>
          <a:endParaRPr lang="en-US"/>
        </a:p>
      </dgm:t>
    </dgm:pt>
    <dgm:pt modelId="{312CF60E-2347-4618-B08B-8184B2F021C7}" type="parTrans" cxnId="{C033606E-9E58-4220-8D11-42D6B4B76136}">
      <dgm:prSet/>
      <dgm:spPr/>
      <dgm:t>
        <a:bodyPr/>
        <a:lstStyle/>
        <a:p>
          <a:endParaRPr lang="en-US"/>
        </a:p>
      </dgm:t>
    </dgm:pt>
    <dgm:pt modelId="{4A418B26-29A5-4FD8-924D-69A6C54805B7}" type="sibTrans" cxnId="{C033606E-9E58-4220-8D11-42D6B4B76136}">
      <dgm:prSet/>
      <dgm:spPr/>
      <dgm:t>
        <a:bodyPr/>
        <a:lstStyle/>
        <a:p>
          <a:endParaRPr lang="en-US"/>
        </a:p>
      </dgm:t>
    </dgm:pt>
    <dgm:pt modelId="{BB43B5A8-C793-42E3-9CBE-AEF55851C046}">
      <dgm:prSet/>
      <dgm:spPr/>
      <dgm:t>
        <a:bodyPr/>
        <a:lstStyle/>
        <a:p>
          <a:r>
            <a:rPr lang="pl-PL" baseline="0"/>
            <a:t>Zdrowie psychiczne:</a:t>
          </a:r>
          <a:endParaRPr lang="en-US"/>
        </a:p>
      </dgm:t>
    </dgm:pt>
    <dgm:pt modelId="{F81AA67C-A874-46F1-B61A-455E23C2C53E}" type="parTrans" cxnId="{4ADE084B-9DC7-40CB-B381-39022D88DAB0}">
      <dgm:prSet/>
      <dgm:spPr/>
      <dgm:t>
        <a:bodyPr/>
        <a:lstStyle/>
        <a:p>
          <a:endParaRPr lang="en-US"/>
        </a:p>
      </dgm:t>
    </dgm:pt>
    <dgm:pt modelId="{7B3705BC-008A-4442-BA57-D64D68EC0988}" type="sibTrans" cxnId="{4ADE084B-9DC7-40CB-B381-39022D88DAB0}">
      <dgm:prSet/>
      <dgm:spPr/>
      <dgm:t>
        <a:bodyPr/>
        <a:lstStyle/>
        <a:p>
          <a:endParaRPr lang="en-US"/>
        </a:p>
      </dgm:t>
    </dgm:pt>
    <dgm:pt modelId="{35EE055E-37B1-425F-BDA4-E88F2B5B5045}">
      <dgm:prSet/>
      <dgm:spPr/>
      <dgm:t>
        <a:bodyPr/>
        <a:lstStyle/>
        <a:p>
          <a:r>
            <a:rPr lang="pl-PL" baseline="0"/>
            <a:t>Zdrowie emocjonalne – zdolność do rozpoznawania emocji, wyrażania ich w odpowiedni sposób, umiejętność radzenia sobie ze stresem, napięciem, lękiem,depresją, agresją,</a:t>
          </a:r>
          <a:endParaRPr lang="en-US"/>
        </a:p>
      </dgm:t>
    </dgm:pt>
    <dgm:pt modelId="{E2F73DF5-0794-43CF-BFDC-44AB9C8AC098}" type="parTrans" cxnId="{5077AECD-3FF7-40AC-BABC-17BEC30807D1}">
      <dgm:prSet/>
      <dgm:spPr/>
      <dgm:t>
        <a:bodyPr/>
        <a:lstStyle/>
        <a:p>
          <a:endParaRPr lang="en-US"/>
        </a:p>
      </dgm:t>
    </dgm:pt>
    <dgm:pt modelId="{384ABECA-09FE-4402-82FE-04701C6C8D19}" type="sibTrans" cxnId="{5077AECD-3FF7-40AC-BABC-17BEC30807D1}">
      <dgm:prSet/>
      <dgm:spPr/>
      <dgm:t>
        <a:bodyPr/>
        <a:lstStyle/>
        <a:p>
          <a:endParaRPr lang="en-US"/>
        </a:p>
      </dgm:t>
    </dgm:pt>
    <dgm:pt modelId="{E4D8886D-B72C-4796-AE86-69A2DCBDE886}">
      <dgm:prSet/>
      <dgm:spPr/>
      <dgm:t>
        <a:bodyPr/>
        <a:lstStyle/>
        <a:p>
          <a:r>
            <a:rPr lang="pl-PL" baseline="0"/>
            <a:t>Zdrowie umysłowe – zdolność do logicznego, jasnego myślenia;</a:t>
          </a:r>
          <a:endParaRPr lang="en-US"/>
        </a:p>
      </dgm:t>
    </dgm:pt>
    <dgm:pt modelId="{429ECC50-6DD9-4F46-ABE5-602864EB9434}" type="parTrans" cxnId="{149CA1EB-9960-49A8-ABD7-543BFF21606F}">
      <dgm:prSet/>
      <dgm:spPr/>
      <dgm:t>
        <a:bodyPr/>
        <a:lstStyle/>
        <a:p>
          <a:endParaRPr lang="en-US"/>
        </a:p>
      </dgm:t>
    </dgm:pt>
    <dgm:pt modelId="{81A27DF8-CBAC-4BB6-A9D5-4AC2C2B9C951}" type="sibTrans" cxnId="{149CA1EB-9960-49A8-ABD7-543BFF21606F}">
      <dgm:prSet/>
      <dgm:spPr/>
      <dgm:t>
        <a:bodyPr/>
        <a:lstStyle/>
        <a:p>
          <a:endParaRPr lang="en-US"/>
        </a:p>
      </dgm:t>
    </dgm:pt>
    <dgm:pt modelId="{78AE9C38-E9CF-4EED-BBC1-5B918178714C}">
      <dgm:prSet/>
      <dgm:spPr/>
      <dgm:t>
        <a:bodyPr/>
        <a:lstStyle/>
        <a:p>
          <a:r>
            <a:rPr lang="pl-PL" baseline="0"/>
            <a:t>Zdrowie społeczne – zdolność do nawiązywania, podtrzymywania i rozwijania prawidłowych relacji z innymi ludźmi;</a:t>
          </a:r>
          <a:endParaRPr lang="en-US"/>
        </a:p>
      </dgm:t>
    </dgm:pt>
    <dgm:pt modelId="{C7D04DCD-8A43-40A6-990D-CBDDE30EDA10}" type="parTrans" cxnId="{6519BDB6-9248-4E8A-95EB-AFF45552EE41}">
      <dgm:prSet/>
      <dgm:spPr/>
      <dgm:t>
        <a:bodyPr/>
        <a:lstStyle/>
        <a:p>
          <a:endParaRPr lang="en-US"/>
        </a:p>
      </dgm:t>
    </dgm:pt>
    <dgm:pt modelId="{8B377BD3-7C8B-4C4F-86E5-CD0CBB2F85E7}" type="sibTrans" cxnId="{6519BDB6-9248-4E8A-95EB-AFF45552EE41}">
      <dgm:prSet/>
      <dgm:spPr/>
      <dgm:t>
        <a:bodyPr/>
        <a:lstStyle/>
        <a:p>
          <a:endParaRPr lang="en-US"/>
        </a:p>
      </dgm:t>
    </dgm:pt>
    <dgm:pt modelId="{EA8109AB-8618-40FF-8D06-55ADAB668663}">
      <dgm:prSet/>
      <dgm:spPr/>
      <dgm:t>
        <a:bodyPr/>
        <a:lstStyle/>
        <a:p>
          <a:r>
            <a:rPr lang="pl-PL" baseline="0"/>
            <a:t>Zdrowie duchowe – u niektórych ludzi związane z wierzeniami i praktykami religijnymi, u innych osobisty zbiór zasad, zachowań i sposobów osiągania wewnętrznego spokoju i równowagi</a:t>
          </a:r>
          <a:endParaRPr lang="en-US"/>
        </a:p>
      </dgm:t>
    </dgm:pt>
    <dgm:pt modelId="{C90F1B15-6AE3-4E38-A25D-6A9EBCBBC0C4}" type="parTrans" cxnId="{AB5894D3-C8CE-468A-8647-0127E8F6913A}">
      <dgm:prSet/>
      <dgm:spPr/>
      <dgm:t>
        <a:bodyPr/>
        <a:lstStyle/>
        <a:p>
          <a:endParaRPr lang="en-US"/>
        </a:p>
      </dgm:t>
    </dgm:pt>
    <dgm:pt modelId="{2D8F16B1-B90D-46CF-8B60-2DD6D25CFFFD}" type="sibTrans" cxnId="{AB5894D3-C8CE-468A-8647-0127E8F6913A}">
      <dgm:prSet/>
      <dgm:spPr/>
      <dgm:t>
        <a:bodyPr/>
        <a:lstStyle/>
        <a:p>
          <a:endParaRPr lang="en-US"/>
        </a:p>
      </dgm:t>
    </dgm:pt>
    <dgm:pt modelId="{83160D53-2F9D-4CC3-AD77-24973A92384E}" type="pres">
      <dgm:prSet presAssocID="{D24E58CC-6C3C-4C26-958E-C2B4FBEB1289}" presName="root" presStyleCnt="0">
        <dgm:presLayoutVars>
          <dgm:dir/>
          <dgm:resizeHandles val="exact"/>
        </dgm:presLayoutVars>
      </dgm:prSet>
      <dgm:spPr/>
    </dgm:pt>
    <dgm:pt modelId="{3F1F5820-FF88-440A-B38D-53FD10F01140}" type="pres">
      <dgm:prSet presAssocID="{24802A41-40DF-46E6-838C-B43E2BDCFE05}" presName="compNode" presStyleCnt="0"/>
      <dgm:spPr/>
    </dgm:pt>
    <dgm:pt modelId="{75855634-E2AC-48C4-9F9E-970CB51EF454}" type="pres">
      <dgm:prSet presAssocID="{24802A41-40DF-46E6-838C-B43E2BDCFE05}" presName="bgRect" presStyleLbl="bgShp" presStyleIdx="0" presStyleCnt="6"/>
      <dgm:spPr/>
    </dgm:pt>
    <dgm:pt modelId="{8674BF7B-DEF6-4E21-B591-27D62F4C9734}" type="pres">
      <dgm:prSet presAssocID="{24802A41-40DF-46E6-838C-B43E2BDCFE0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8EDDBB33-3CBD-45A5-8B56-31CD327A8D8A}" type="pres">
      <dgm:prSet presAssocID="{24802A41-40DF-46E6-838C-B43E2BDCFE05}" presName="spaceRect" presStyleCnt="0"/>
      <dgm:spPr/>
    </dgm:pt>
    <dgm:pt modelId="{30B9BE34-F7C1-4B82-A648-8C3C34F50382}" type="pres">
      <dgm:prSet presAssocID="{24802A41-40DF-46E6-838C-B43E2BDCFE05}" presName="parTx" presStyleLbl="revTx" presStyleIdx="0" presStyleCnt="6">
        <dgm:presLayoutVars>
          <dgm:chMax val="0"/>
          <dgm:chPref val="0"/>
        </dgm:presLayoutVars>
      </dgm:prSet>
      <dgm:spPr/>
    </dgm:pt>
    <dgm:pt modelId="{E3039C9B-A442-4A70-BECD-DFD81834A1BB}" type="pres">
      <dgm:prSet presAssocID="{4A418B26-29A5-4FD8-924D-69A6C54805B7}" presName="sibTrans" presStyleCnt="0"/>
      <dgm:spPr/>
    </dgm:pt>
    <dgm:pt modelId="{F1646AA7-D39C-4884-A5E8-F662E6525928}" type="pres">
      <dgm:prSet presAssocID="{BB43B5A8-C793-42E3-9CBE-AEF55851C046}" presName="compNode" presStyleCnt="0"/>
      <dgm:spPr/>
    </dgm:pt>
    <dgm:pt modelId="{831C8EF0-D3A9-41B2-95D1-4F0460AD3DB9}" type="pres">
      <dgm:prSet presAssocID="{BB43B5A8-C793-42E3-9CBE-AEF55851C046}" presName="bgRect" presStyleLbl="bgShp" presStyleIdx="1" presStyleCnt="6"/>
      <dgm:spPr/>
    </dgm:pt>
    <dgm:pt modelId="{E4B97CF0-AEB4-406F-AB7A-7F3992D67DD2}" type="pres">
      <dgm:prSet presAssocID="{BB43B5A8-C793-42E3-9CBE-AEF55851C04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6B1478F-ABF0-4ACB-9E14-A3863120F256}" type="pres">
      <dgm:prSet presAssocID="{BB43B5A8-C793-42E3-9CBE-AEF55851C046}" presName="spaceRect" presStyleCnt="0"/>
      <dgm:spPr/>
    </dgm:pt>
    <dgm:pt modelId="{11A15243-4B67-40C3-AE74-9850C6749FB9}" type="pres">
      <dgm:prSet presAssocID="{BB43B5A8-C793-42E3-9CBE-AEF55851C046}" presName="parTx" presStyleLbl="revTx" presStyleIdx="1" presStyleCnt="6">
        <dgm:presLayoutVars>
          <dgm:chMax val="0"/>
          <dgm:chPref val="0"/>
        </dgm:presLayoutVars>
      </dgm:prSet>
      <dgm:spPr/>
    </dgm:pt>
    <dgm:pt modelId="{2E487DD7-DB44-4CA0-9382-42357AEBA9E9}" type="pres">
      <dgm:prSet presAssocID="{7B3705BC-008A-4442-BA57-D64D68EC0988}" presName="sibTrans" presStyleCnt="0"/>
      <dgm:spPr/>
    </dgm:pt>
    <dgm:pt modelId="{8E3643E7-F956-49F2-A55D-7D64B2B026C5}" type="pres">
      <dgm:prSet presAssocID="{35EE055E-37B1-425F-BDA4-E88F2B5B5045}" presName="compNode" presStyleCnt="0"/>
      <dgm:spPr/>
    </dgm:pt>
    <dgm:pt modelId="{CF37EC61-20C6-4D9B-B4EE-2C3C2DD796A4}" type="pres">
      <dgm:prSet presAssocID="{35EE055E-37B1-425F-BDA4-E88F2B5B5045}" presName="bgRect" presStyleLbl="bgShp" presStyleIdx="2" presStyleCnt="6"/>
      <dgm:spPr/>
    </dgm:pt>
    <dgm:pt modelId="{5DDA21BD-6D58-4CD0-95CE-D598EAABFD22}" type="pres">
      <dgm:prSet presAssocID="{35EE055E-37B1-425F-BDA4-E88F2B5B504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53FD7D82-B20E-467E-BF41-CC0E7BA67033}" type="pres">
      <dgm:prSet presAssocID="{35EE055E-37B1-425F-BDA4-E88F2B5B5045}" presName="spaceRect" presStyleCnt="0"/>
      <dgm:spPr/>
    </dgm:pt>
    <dgm:pt modelId="{8F09083A-3123-460F-90F9-A8C03463103A}" type="pres">
      <dgm:prSet presAssocID="{35EE055E-37B1-425F-BDA4-E88F2B5B5045}" presName="parTx" presStyleLbl="revTx" presStyleIdx="2" presStyleCnt="6">
        <dgm:presLayoutVars>
          <dgm:chMax val="0"/>
          <dgm:chPref val="0"/>
        </dgm:presLayoutVars>
      </dgm:prSet>
      <dgm:spPr/>
    </dgm:pt>
    <dgm:pt modelId="{170B4800-A8D3-4BBA-A2E0-83490962444B}" type="pres">
      <dgm:prSet presAssocID="{384ABECA-09FE-4402-82FE-04701C6C8D19}" presName="sibTrans" presStyleCnt="0"/>
      <dgm:spPr/>
    </dgm:pt>
    <dgm:pt modelId="{E34E3017-0741-47A8-B1B0-27AD685D986A}" type="pres">
      <dgm:prSet presAssocID="{E4D8886D-B72C-4796-AE86-69A2DCBDE886}" presName="compNode" presStyleCnt="0"/>
      <dgm:spPr/>
    </dgm:pt>
    <dgm:pt modelId="{39756ECB-339B-4774-8F02-44688582E1F6}" type="pres">
      <dgm:prSet presAssocID="{E4D8886D-B72C-4796-AE86-69A2DCBDE886}" presName="bgRect" presStyleLbl="bgShp" presStyleIdx="3" presStyleCnt="6"/>
      <dgm:spPr/>
    </dgm:pt>
    <dgm:pt modelId="{72797464-E239-4E24-AE2A-DAF44B063484}" type="pres">
      <dgm:prSet presAssocID="{E4D8886D-B72C-4796-AE86-69A2DCBDE88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F9B5DE4F-B6A3-4E32-9D48-13225657E3CE}" type="pres">
      <dgm:prSet presAssocID="{E4D8886D-B72C-4796-AE86-69A2DCBDE886}" presName="spaceRect" presStyleCnt="0"/>
      <dgm:spPr/>
    </dgm:pt>
    <dgm:pt modelId="{90092B62-86FC-46CD-B9C6-2E7DEDCE62DA}" type="pres">
      <dgm:prSet presAssocID="{E4D8886D-B72C-4796-AE86-69A2DCBDE886}" presName="parTx" presStyleLbl="revTx" presStyleIdx="3" presStyleCnt="6">
        <dgm:presLayoutVars>
          <dgm:chMax val="0"/>
          <dgm:chPref val="0"/>
        </dgm:presLayoutVars>
      </dgm:prSet>
      <dgm:spPr/>
    </dgm:pt>
    <dgm:pt modelId="{6854B0B6-8CA3-46D0-8BE6-2252ACD86890}" type="pres">
      <dgm:prSet presAssocID="{81A27DF8-CBAC-4BB6-A9D5-4AC2C2B9C951}" presName="sibTrans" presStyleCnt="0"/>
      <dgm:spPr/>
    </dgm:pt>
    <dgm:pt modelId="{B5381877-0F8A-4003-A3DD-18923BB2715E}" type="pres">
      <dgm:prSet presAssocID="{78AE9C38-E9CF-4EED-BBC1-5B918178714C}" presName="compNode" presStyleCnt="0"/>
      <dgm:spPr/>
    </dgm:pt>
    <dgm:pt modelId="{385C5E12-D11A-4F0C-901A-3C0C8C1DD4A0}" type="pres">
      <dgm:prSet presAssocID="{78AE9C38-E9CF-4EED-BBC1-5B918178714C}" presName="bgRect" presStyleLbl="bgShp" presStyleIdx="4" presStyleCnt="6"/>
      <dgm:spPr/>
    </dgm:pt>
    <dgm:pt modelId="{1AB9F33F-B63E-4DA1-9970-F72DC8E5EABA}" type="pres">
      <dgm:prSet presAssocID="{78AE9C38-E9CF-4EED-BBC1-5B918178714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67F45284-317A-4422-A5F3-00D147520762}" type="pres">
      <dgm:prSet presAssocID="{78AE9C38-E9CF-4EED-BBC1-5B918178714C}" presName="spaceRect" presStyleCnt="0"/>
      <dgm:spPr/>
    </dgm:pt>
    <dgm:pt modelId="{2C04166B-21A8-47B5-8243-08C098DFDD64}" type="pres">
      <dgm:prSet presAssocID="{78AE9C38-E9CF-4EED-BBC1-5B918178714C}" presName="parTx" presStyleLbl="revTx" presStyleIdx="4" presStyleCnt="6">
        <dgm:presLayoutVars>
          <dgm:chMax val="0"/>
          <dgm:chPref val="0"/>
        </dgm:presLayoutVars>
      </dgm:prSet>
      <dgm:spPr/>
    </dgm:pt>
    <dgm:pt modelId="{AF766CD5-6DC7-4A1F-A3AC-4C676BE3E939}" type="pres">
      <dgm:prSet presAssocID="{8B377BD3-7C8B-4C4F-86E5-CD0CBB2F85E7}" presName="sibTrans" presStyleCnt="0"/>
      <dgm:spPr/>
    </dgm:pt>
    <dgm:pt modelId="{143EB370-6241-43B6-B515-CE2EA67FD3B1}" type="pres">
      <dgm:prSet presAssocID="{EA8109AB-8618-40FF-8D06-55ADAB668663}" presName="compNode" presStyleCnt="0"/>
      <dgm:spPr/>
    </dgm:pt>
    <dgm:pt modelId="{EB6442F4-CDC9-4AAF-8EF0-70FAAD88797A}" type="pres">
      <dgm:prSet presAssocID="{EA8109AB-8618-40FF-8D06-55ADAB668663}" presName="bgRect" presStyleLbl="bgShp" presStyleIdx="5" presStyleCnt="6"/>
      <dgm:spPr/>
    </dgm:pt>
    <dgm:pt modelId="{2459A579-64B8-4287-BA4E-26EE6110323A}" type="pres">
      <dgm:prSet presAssocID="{EA8109AB-8618-40FF-8D06-55ADAB66866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2FE874DB-82BB-403C-AB53-E29CB5EA34B7}" type="pres">
      <dgm:prSet presAssocID="{EA8109AB-8618-40FF-8D06-55ADAB668663}" presName="spaceRect" presStyleCnt="0"/>
      <dgm:spPr/>
    </dgm:pt>
    <dgm:pt modelId="{A097B00A-9EC6-43AB-AF5C-580D3862BD5E}" type="pres">
      <dgm:prSet presAssocID="{EA8109AB-8618-40FF-8D06-55ADAB66866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00FF404-B1C6-4041-91AC-38978C73263B}" type="presOf" srcId="{EA8109AB-8618-40FF-8D06-55ADAB668663}" destId="{A097B00A-9EC6-43AB-AF5C-580D3862BD5E}" srcOrd="0" destOrd="0" presId="urn:microsoft.com/office/officeart/2018/2/layout/IconVerticalSolidList"/>
    <dgm:cxn modelId="{8636C365-D9F7-4B0C-A60C-68A67A778A00}" type="presOf" srcId="{D24E58CC-6C3C-4C26-958E-C2B4FBEB1289}" destId="{83160D53-2F9D-4CC3-AD77-24973A92384E}" srcOrd="0" destOrd="0" presId="urn:microsoft.com/office/officeart/2018/2/layout/IconVerticalSolidList"/>
    <dgm:cxn modelId="{4ADE084B-9DC7-40CB-B381-39022D88DAB0}" srcId="{D24E58CC-6C3C-4C26-958E-C2B4FBEB1289}" destId="{BB43B5A8-C793-42E3-9CBE-AEF55851C046}" srcOrd="1" destOrd="0" parTransId="{F81AA67C-A874-46F1-B61A-455E23C2C53E}" sibTransId="{7B3705BC-008A-4442-BA57-D64D68EC0988}"/>
    <dgm:cxn modelId="{C033606E-9E58-4220-8D11-42D6B4B76136}" srcId="{D24E58CC-6C3C-4C26-958E-C2B4FBEB1289}" destId="{24802A41-40DF-46E6-838C-B43E2BDCFE05}" srcOrd="0" destOrd="0" parTransId="{312CF60E-2347-4618-B08B-8184B2F021C7}" sibTransId="{4A418B26-29A5-4FD8-924D-69A6C54805B7}"/>
    <dgm:cxn modelId="{60D21681-0D4C-47D2-AE03-0ABA3CCCB202}" type="presOf" srcId="{24802A41-40DF-46E6-838C-B43E2BDCFE05}" destId="{30B9BE34-F7C1-4B82-A648-8C3C34F50382}" srcOrd="0" destOrd="0" presId="urn:microsoft.com/office/officeart/2018/2/layout/IconVerticalSolidList"/>
    <dgm:cxn modelId="{3C96208F-60D2-4AAD-96D3-6AA3CCAB79C6}" type="presOf" srcId="{78AE9C38-E9CF-4EED-BBC1-5B918178714C}" destId="{2C04166B-21A8-47B5-8243-08C098DFDD64}" srcOrd="0" destOrd="0" presId="urn:microsoft.com/office/officeart/2018/2/layout/IconVerticalSolidList"/>
    <dgm:cxn modelId="{6519BDB6-9248-4E8A-95EB-AFF45552EE41}" srcId="{D24E58CC-6C3C-4C26-958E-C2B4FBEB1289}" destId="{78AE9C38-E9CF-4EED-BBC1-5B918178714C}" srcOrd="4" destOrd="0" parTransId="{C7D04DCD-8A43-40A6-990D-CBDDE30EDA10}" sibTransId="{8B377BD3-7C8B-4C4F-86E5-CD0CBB2F85E7}"/>
    <dgm:cxn modelId="{DA2FDDC0-0931-4465-B80B-08D06A6F90AD}" type="presOf" srcId="{35EE055E-37B1-425F-BDA4-E88F2B5B5045}" destId="{8F09083A-3123-460F-90F9-A8C03463103A}" srcOrd="0" destOrd="0" presId="urn:microsoft.com/office/officeart/2018/2/layout/IconVerticalSolidList"/>
    <dgm:cxn modelId="{5077AECD-3FF7-40AC-BABC-17BEC30807D1}" srcId="{D24E58CC-6C3C-4C26-958E-C2B4FBEB1289}" destId="{35EE055E-37B1-425F-BDA4-E88F2B5B5045}" srcOrd="2" destOrd="0" parTransId="{E2F73DF5-0794-43CF-BFDC-44AB9C8AC098}" sibTransId="{384ABECA-09FE-4402-82FE-04701C6C8D19}"/>
    <dgm:cxn modelId="{AB5894D3-C8CE-468A-8647-0127E8F6913A}" srcId="{D24E58CC-6C3C-4C26-958E-C2B4FBEB1289}" destId="{EA8109AB-8618-40FF-8D06-55ADAB668663}" srcOrd="5" destOrd="0" parTransId="{C90F1B15-6AE3-4E38-A25D-6A9EBCBBC0C4}" sibTransId="{2D8F16B1-B90D-46CF-8B60-2DD6D25CFFFD}"/>
    <dgm:cxn modelId="{DA0C8DDA-A1E5-47B4-841F-1B059B710A86}" type="presOf" srcId="{BB43B5A8-C793-42E3-9CBE-AEF55851C046}" destId="{11A15243-4B67-40C3-AE74-9850C6749FB9}" srcOrd="0" destOrd="0" presId="urn:microsoft.com/office/officeart/2018/2/layout/IconVerticalSolidList"/>
    <dgm:cxn modelId="{5C1C7BDE-1D90-4B13-9C3F-90B406AABC7D}" type="presOf" srcId="{E4D8886D-B72C-4796-AE86-69A2DCBDE886}" destId="{90092B62-86FC-46CD-B9C6-2E7DEDCE62DA}" srcOrd="0" destOrd="0" presId="urn:microsoft.com/office/officeart/2018/2/layout/IconVerticalSolidList"/>
    <dgm:cxn modelId="{149CA1EB-9960-49A8-ABD7-543BFF21606F}" srcId="{D24E58CC-6C3C-4C26-958E-C2B4FBEB1289}" destId="{E4D8886D-B72C-4796-AE86-69A2DCBDE886}" srcOrd="3" destOrd="0" parTransId="{429ECC50-6DD9-4F46-ABE5-602864EB9434}" sibTransId="{81A27DF8-CBAC-4BB6-A9D5-4AC2C2B9C951}"/>
    <dgm:cxn modelId="{BDAD43CA-0C70-472C-8BDA-921FDA67059C}" type="presParOf" srcId="{83160D53-2F9D-4CC3-AD77-24973A92384E}" destId="{3F1F5820-FF88-440A-B38D-53FD10F01140}" srcOrd="0" destOrd="0" presId="urn:microsoft.com/office/officeart/2018/2/layout/IconVerticalSolidList"/>
    <dgm:cxn modelId="{444248CE-9ACE-4BCF-AC05-33BEE510822A}" type="presParOf" srcId="{3F1F5820-FF88-440A-B38D-53FD10F01140}" destId="{75855634-E2AC-48C4-9F9E-970CB51EF454}" srcOrd="0" destOrd="0" presId="urn:microsoft.com/office/officeart/2018/2/layout/IconVerticalSolidList"/>
    <dgm:cxn modelId="{559E4762-073F-48BF-B372-9E65E47D3178}" type="presParOf" srcId="{3F1F5820-FF88-440A-B38D-53FD10F01140}" destId="{8674BF7B-DEF6-4E21-B591-27D62F4C9734}" srcOrd="1" destOrd="0" presId="urn:microsoft.com/office/officeart/2018/2/layout/IconVerticalSolidList"/>
    <dgm:cxn modelId="{4D815457-6C10-49DF-A5D4-4A6F09FB6419}" type="presParOf" srcId="{3F1F5820-FF88-440A-B38D-53FD10F01140}" destId="{8EDDBB33-3CBD-45A5-8B56-31CD327A8D8A}" srcOrd="2" destOrd="0" presId="urn:microsoft.com/office/officeart/2018/2/layout/IconVerticalSolidList"/>
    <dgm:cxn modelId="{33CB048E-07BE-4DED-A7CA-253D2C71783E}" type="presParOf" srcId="{3F1F5820-FF88-440A-B38D-53FD10F01140}" destId="{30B9BE34-F7C1-4B82-A648-8C3C34F50382}" srcOrd="3" destOrd="0" presId="urn:microsoft.com/office/officeart/2018/2/layout/IconVerticalSolidList"/>
    <dgm:cxn modelId="{4D8263A9-5B56-48F9-947E-5C8B346BB203}" type="presParOf" srcId="{83160D53-2F9D-4CC3-AD77-24973A92384E}" destId="{E3039C9B-A442-4A70-BECD-DFD81834A1BB}" srcOrd="1" destOrd="0" presId="urn:microsoft.com/office/officeart/2018/2/layout/IconVerticalSolidList"/>
    <dgm:cxn modelId="{43C07F29-594A-4A63-AD42-1457B7365556}" type="presParOf" srcId="{83160D53-2F9D-4CC3-AD77-24973A92384E}" destId="{F1646AA7-D39C-4884-A5E8-F662E6525928}" srcOrd="2" destOrd="0" presId="urn:microsoft.com/office/officeart/2018/2/layout/IconVerticalSolidList"/>
    <dgm:cxn modelId="{665D0F47-EF61-4C09-9474-CC5098421CB5}" type="presParOf" srcId="{F1646AA7-D39C-4884-A5E8-F662E6525928}" destId="{831C8EF0-D3A9-41B2-95D1-4F0460AD3DB9}" srcOrd="0" destOrd="0" presId="urn:microsoft.com/office/officeart/2018/2/layout/IconVerticalSolidList"/>
    <dgm:cxn modelId="{C5111127-8D29-4F29-9A5E-FB6C978F6CAF}" type="presParOf" srcId="{F1646AA7-D39C-4884-A5E8-F662E6525928}" destId="{E4B97CF0-AEB4-406F-AB7A-7F3992D67DD2}" srcOrd="1" destOrd="0" presId="urn:microsoft.com/office/officeart/2018/2/layout/IconVerticalSolidList"/>
    <dgm:cxn modelId="{4B06B2E6-1D27-48DF-ADC0-A31015540C6E}" type="presParOf" srcId="{F1646AA7-D39C-4884-A5E8-F662E6525928}" destId="{A6B1478F-ABF0-4ACB-9E14-A3863120F256}" srcOrd="2" destOrd="0" presId="urn:microsoft.com/office/officeart/2018/2/layout/IconVerticalSolidList"/>
    <dgm:cxn modelId="{5D03C6F3-FE20-47B4-A16E-53F9626B66F2}" type="presParOf" srcId="{F1646AA7-D39C-4884-A5E8-F662E6525928}" destId="{11A15243-4B67-40C3-AE74-9850C6749FB9}" srcOrd="3" destOrd="0" presId="urn:microsoft.com/office/officeart/2018/2/layout/IconVerticalSolidList"/>
    <dgm:cxn modelId="{5F54C44E-449A-46FA-9295-7D007B54CD75}" type="presParOf" srcId="{83160D53-2F9D-4CC3-AD77-24973A92384E}" destId="{2E487DD7-DB44-4CA0-9382-42357AEBA9E9}" srcOrd="3" destOrd="0" presId="urn:microsoft.com/office/officeart/2018/2/layout/IconVerticalSolidList"/>
    <dgm:cxn modelId="{48168331-0127-415A-A4E6-5ED73F312858}" type="presParOf" srcId="{83160D53-2F9D-4CC3-AD77-24973A92384E}" destId="{8E3643E7-F956-49F2-A55D-7D64B2B026C5}" srcOrd="4" destOrd="0" presId="urn:microsoft.com/office/officeart/2018/2/layout/IconVerticalSolidList"/>
    <dgm:cxn modelId="{8914E9E8-3591-45CC-A731-9651FFB95614}" type="presParOf" srcId="{8E3643E7-F956-49F2-A55D-7D64B2B026C5}" destId="{CF37EC61-20C6-4D9B-B4EE-2C3C2DD796A4}" srcOrd="0" destOrd="0" presId="urn:microsoft.com/office/officeart/2018/2/layout/IconVerticalSolidList"/>
    <dgm:cxn modelId="{FD1CB4F2-DEB4-4044-B61D-16FD18ED9B0F}" type="presParOf" srcId="{8E3643E7-F956-49F2-A55D-7D64B2B026C5}" destId="{5DDA21BD-6D58-4CD0-95CE-D598EAABFD22}" srcOrd="1" destOrd="0" presId="urn:microsoft.com/office/officeart/2018/2/layout/IconVerticalSolidList"/>
    <dgm:cxn modelId="{B68153A9-292F-4F09-A2D7-19322F209BF2}" type="presParOf" srcId="{8E3643E7-F956-49F2-A55D-7D64B2B026C5}" destId="{53FD7D82-B20E-467E-BF41-CC0E7BA67033}" srcOrd="2" destOrd="0" presId="urn:microsoft.com/office/officeart/2018/2/layout/IconVerticalSolidList"/>
    <dgm:cxn modelId="{25FFA191-7E8D-4542-8443-D331A290DBAA}" type="presParOf" srcId="{8E3643E7-F956-49F2-A55D-7D64B2B026C5}" destId="{8F09083A-3123-460F-90F9-A8C03463103A}" srcOrd="3" destOrd="0" presId="urn:microsoft.com/office/officeart/2018/2/layout/IconVerticalSolidList"/>
    <dgm:cxn modelId="{A06A7170-936A-4556-BAAE-223F5D735A74}" type="presParOf" srcId="{83160D53-2F9D-4CC3-AD77-24973A92384E}" destId="{170B4800-A8D3-4BBA-A2E0-83490962444B}" srcOrd="5" destOrd="0" presId="urn:microsoft.com/office/officeart/2018/2/layout/IconVerticalSolidList"/>
    <dgm:cxn modelId="{2D2D297D-432C-4888-A6AD-08322425C5A8}" type="presParOf" srcId="{83160D53-2F9D-4CC3-AD77-24973A92384E}" destId="{E34E3017-0741-47A8-B1B0-27AD685D986A}" srcOrd="6" destOrd="0" presId="urn:microsoft.com/office/officeart/2018/2/layout/IconVerticalSolidList"/>
    <dgm:cxn modelId="{CA85B03E-DC32-44B7-ABBD-DA35D2486E19}" type="presParOf" srcId="{E34E3017-0741-47A8-B1B0-27AD685D986A}" destId="{39756ECB-339B-4774-8F02-44688582E1F6}" srcOrd="0" destOrd="0" presId="urn:microsoft.com/office/officeart/2018/2/layout/IconVerticalSolidList"/>
    <dgm:cxn modelId="{E21F7BA4-181D-4B18-9DF9-3A89DA59D730}" type="presParOf" srcId="{E34E3017-0741-47A8-B1B0-27AD685D986A}" destId="{72797464-E239-4E24-AE2A-DAF44B063484}" srcOrd="1" destOrd="0" presId="urn:microsoft.com/office/officeart/2018/2/layout/IconVerticalSolidList"/>
    <dgm:cxn modelId="{B30B81EB-5942-490C-8B81-8A31FD269405}" type="presParOf" srcId="{E34E3017-0741-47A8-B1B0-27AD685D986A}" destId="{F9B5DE4F-B6A3-4E32-9D48-13225657E3CE}" srcOrd="2" destOrd="0" presId="urn:microsoft.com/office/officeart/2018/2/layout/IconVerticalSolidList"/>
    <dgm:cxn modelId="{57898323-B7E1-44A6-849C-E5695F8B302B}" type="presParOf" srcId="{E34E3017-0741-47A8-B1B0-27AD685D986A}" destId="{90092B62-86FC-46CD-B9C6-2E7DEDCE62DA}" srcOrd="3" destOrd="0" presId="urn:microsoft.com/office/officeart/2018/2/layout/IconVerticalSolidList"/>
    <dgm:cxn modelId="{823B4D6E-6186-4EA3-AC1F-1BA59ED99C9A}" type="presParOf" srcId="{83160D53-2F9D-4CC3-AD77-24973A92384E}" destId="{6854B0B6-8CA3-46D0-8BE6-2252ACD86890}" srcOrd="7" destOrd="0" presId="urn:microsoft.com/office/officeart/2018/2/layout/IconVerticalSolidList"/>
    <dgm:cxn modelId="{516CF4AD-363D-4E40-9509-E8CCB51F7E45}" type="presParOf" srcId="{83160D53-2F9D-4CC3-AD77-24973A92384E}" destId="{B5381877-0F8A-4003-A3DD-18923BB2715E}" srcOrd="8" destOrd="0" presId="urn:microsoft.com/office/officeart/2018/2/layout/IconVerticalSolidList"/>
    <dgm:cxn modelId="{531A5899-FA34-4CB5-BBFD-834743A879D2}" type="presParOf" srcId="{B5381877-0F8A-4003-A3DD-18923BB2715E}" destId="{385C5E12-D11A-4F0C-901A-3C0C8C1DD4A0}" srcOrd="0" destOrd="0" presId="urn:microsoft.com/office/officeart/2018/2/layout/IconVerticalSolidList"/>
    <dgm:cxn modelId="{65F5037D-ABBA-4E38-B3F1-4EFE3312DC7E}" type="presParOf" srcId="{B5381877-0F8A-4003-A3DD-18923BB2715E}" destId="{1AB9F33F-B63E-4DA1-9970-F72DC8E5EABA}" srcOrd="1" destOrd="0" presId="urn:microsoft.com/office/officeart/2018/2/layout/IconVerticalSolidList"/>
    <dgm:cxn modelId="{F8DF5CF4-A1DB-4824-A1A5-3FEF6BF5D31D}" type="presParOf" srcId="{B5381877-0F8A-4003-A3DD-18923BB2715E}" destId="{67F45284-317A-4422-A5F3-00D147520762}" srcOrd="2" destOrd="0" presId="urn:microsoft.com/office/officeart/2018/2/layout/IconVerticalSolidList"/>
    <dgm:cxn modelId="{283BF00B-0A00-4F0A-B03B-099EC79A76EF}" type="presParOf" srcId="{B5381877-0F8A-4003-A3DD-18923BB2715E}" destId="{2C04166B-21A8-47B5-8243-08C098DFDD64}" srcOrd="3" destOrd="0" presId="urn:microsoft.com/office/officeart/2018/2/layout/IconVerticalSolidList"/>
    <dgm:cxn modelId="{B42F5760-D6E4-44E5-9D94-139E3362FFBF}" type="presParOf" srcId="{83160D53-2F9D-4CC3-AD77-24973A92384E}" destId="{AF766CD5-6DC7-4A1F-A3AC-4C676BE3E939}" srcOrd="9" destOrd="0" presId="urn:microsoft.com/office/officeart/2018/2/layout/IconVerticalSolidList"/>
    <dgm:cxn modelId="{7252BD47-BFFA-45C4-BA5B-D50FA5A9BB2A}" type="presParOf" srcId="{83160D53-2F9D-4CC3-AD77-24973A92384E}" destId="{143EB370-6241-43B6-B515-CE2EA67FD3B1}" srcOrd="10" destOrd="0" presId="urn:microsoft.com/office/officeart/2018/2/layout/IconVerticalSolidList"/>
    <dgm:cxn modelId="{021E4B1E-CB7E-40B3-97B0-44C675CD767C}" type="presParOf" srcId="{143EB370-6241-43B6-B515-CE2EA67FD3B1}" destId="{EB6442F4-CDC9-4AAF-8EF0-70FAAD88797A}" srcOrd="0" destOrd="0" presId="urn:microsoft.com/office/officeart/2018/2/layout/IconVerticalSolidList"/>
    <dgm:cxn modelId="{CD708E06-C837-44DF-89F0-3CC3AA03CAD1}" type="presParOf" srcId="{143EB370-6241-43B6-B515-CE2EA67FD3B1}" destId="{2459A579-64B8-4287-BA4E-26EE6110323A}" srcOrd="1" destOrd="0" presId="urn:microsoft.com/office/officeart/2018/2/layout/IconVerticalSolidList"/>
    <dgm:cxn modelId="{18B07288-EF44-467B-9443-C2977190D623}" type="presParOf" srcId="{143EB370-6241-43B6-B515-CE2EA67FD3B1}" destId="{2FE874DB-82BB-403C-AB53-E29CB5EA34B7}" srcOrd="2" destOrd="0" presId="urn:microsoft.com/office/officeart/2018/2/layout/IconVerticalSolidList"/>
    <dgm:cxn modelId="{DA057133-F2F2-4977-95EC-BFB20458DC7C}" type="presParOf" srcId="{143EB370-6241-43B6-B515-CE2EA67FD3B1}" destId="{A097B00A-9EC6-43AB-AF5C-580D3862BD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0D0CE-221D-4AB0-8812-3C362F945609}">
      <dsp:nvSpPr>
        <dsp:cNvPr id="0" name=""/>
        <dsp:cNvSpPr/>
      </dsp:nvSpPr>
      <dsp:spPr>
        <a:xfrm>
          <a:off x="0" y="0"/>
          <a:ext cx="8161020" cy="16116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Zdrowie – stan pełnego fizycznego, umysłowego i społecznego dobrostanu, a nie tylko całkowity brak choroby czy niepełnosprawności. W ostatnich latach definicja ta została uzupełniona o sprawność do „prowadzenia produktywnego życia społecznego i ekonomicznego” a także wymiar duchowy.</a:t>
          </a:r>
          <a:endParaRPr lang="en-US" sz="1700" kern="1200"/>
        </a:p>
      </dsp:txBody>
      <dsp:txXfrm>
        <a:off x="47203" y="47203"/>
        <a:ext cx="6495274" cy="1517224"/>
      </dsp:txXfrm>
    </dsp:sp>
    <dsp:sp modelId="{C9D9736C-CC58-493B-9929-3E35B0A01EC2}">
      <dsp:nvSpPr>
        <dsp:cNvPr id="0" name=""/>
        <dsp:cNvSpPr/>
      </dsp:nvSpPr>
      <dsp:spPr>
        <a:xfrm>
          <a:off x="1440179" y="1969770"/>
          <a:ext cx="8161020" cy="16116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Międzynarodowy Pakt Praw Gospodarczych, Społecznych i Kulturalnych w art. 12 głosi: „Państwa Strony niniejszego Paktu uznają prawo każdego do korzystania z najwyższego osiągalnego poziomu ochrony zdrowia fizycznego i psychicznego”, zobowiązując Strony do zapewnienia tego prawa.</a:t>
          </a:r>
          <a:endParaRPr lang="en-US" sz="1700" kern="1200"/>
        </a:p>
      </dsp:txBody>
      <dsp:txXfrm>
        <a:off x="1487382" y="2016973"/>
        <a:ext cx="5578874" cy="1517224"/>
      </dsp:txXfrm>
    </dsp:sp>
    <dsp:sp modelId="{50D27E44-4C08-4E30-807C-FBDD6809792B}">
      <dsp:nvSpPr>
        <dsp:cNvPr id="0" name=""/>
        <dsp:cNvSpPr/>
      </dsp:nvSpPr>
      <dsp:spPr>
        <a:xfrm>
          <a:off x="7113460" y="1266920"/>
          <a:ext cx="1047559" cy="104755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349161" y="1266920"/>
        <a:ext cx="576157" cy="788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55634-E2AC-48C4-9F9E-970CB51EF454}">
      <dsp:nvSpPr>
        <dsp:cNvPr id="0" name=""/>
        <dsp:cNvSpPr/>
      </dsp:nvSpPr>
      <dsp:spPr>
        <a:xfrm>
          <a:off x="0" y="1804"/>
          <a:ext cx="6506304" cy="7688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4BF7B-DEF6-4E21-B591-27D62F4C9734}">
      <dsp:nvSpPr>
        <dsp:cNvPr id="0" name=""/>
        <dsp:cNvSpPr/>
      </dsp:nvSpPr>
      <dsp:spPr>
        <a:xfrm>
          <a:off x="232579" y="174797"/>
          <a:ext cx="422872" cy="4228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B9BE34-F7C1-4B82-A648-8C3C34F50382}">
      <dsp:nvSpPr>
        <dsp:cNvPr id="0" name=""/>
        <dsp:cNvSpPr/>
      </dsp:nvSpPr>
      <dsp:spPr>
        <a:xfrm>
          <a:off x="888032" y="1804"/>
          <a:ext cx="5618271" cy="76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71" tIns="81371" rIns="81371" bIns="8137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baseline="0"/>
            <a:t>Zdrowie fizyczne  prawidłowe funkcjonowanie organizmu, jego układów i narządów;</a:t>
          </a:r>
          <a:endParaRPr lang="en-US" sz="1500" kern="1200"/>
        </a:p>
      </dsp:txBody>
      <dsp:txXfrm>
        <a:off x="888032" y="1804"/>
        <a:ext cx="5618271" cy="768859"/>
      </dsp:txXfrm>
    </dsp:sp>
    <dsp:sp modelId="{831C8EF0-D3A9-41B2-95D1-4F0460AD3DB9}">
      <dsp:nvSpPr>
        <dsp:cNvPr id="0" name=""/>
        <dsp:cNvSpPr/>
      </dsp:nvSpPr>
      <dsp:spPr>
        <a:xfrm>
          <a:off x="0" y="962878"/>
          <a:ext cx="6506304" cy="7688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97CF0-AEB4-406F-AB7A-7F3992D67DD2}">
      <dsp:nvSpPr>
        <dsp:cNvPr id="0" name=""/>
        <dsp:cNvSpPr/>
      </dsp:nvSpPr>
      <dsp:spPr>
        <a:xfrm>
          <a:off x="232579" y="1135872"/>
          <a:ext cx="422872" cy="4228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15243-4B67-40C3-AE74-9850C6749FB9}">
      <dsp:nvSpPr>
        <dsp:cNvPr id="0" name=""/>
        <dsp:cNvSpPr/>
      </dsp:nvSpPr>
      <dsp:spPr>
        <a:xfrm>
          <a:off x="888032" y="962878"/>
          <a:ext cx="5618271" cy="76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71" tIns="81371" rIns="81371" bIns="8137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baseline="0"/>
            <a:t>Zdrowie psychiczne:</a:t>
          </a:r>
          <a:endParaRPr lang="en-US" sz="1500" kern="1200"/>
        </a:p>
      </dsp:txBody>
      <dsp:txXfrm>
        <a:off x="888032" y="962878"/>
        <a:ext cx="5618271" cy="768859"/>
      </dsp:txXfrm>
    </dsp:sp>
    <dsp:sp modelId="{CF37EC61-20C6-4D9B-B4EE-2C3C2DD796A4}">
      <dsp:nvSpPr>
        <dsp:cNvPr id="0" name=""/>
        <dsp:cNvSpPr/>
      </dsp:nvSpPr>
      <dsp:spPr>
        <a:xfrm>
          <a:off x="0" y="1923953"/>
          <a:ext cx="6506304" cy="7688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A21BD-6D58-4CD0-95CE-D598EAABFD22}">
      <dsp:nvSpPr>
        <dsp:cNvPr id="0" name=""/>
        <dsp:cNvSpPr/>
      </dsp:nvSpPr>
      <dsp:spPr>
        <a:xfrm>
          <a:off x="232579" y="2096946"/>
          <a:ext cx="422872" cy="4228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9083A-3123-460F-90F9-A8C03463103A}">
      <dsp:nvSpPr>
        <dsp:cNvPr id="0" name=""/>
        <dsp:cNvSpPr/>
      </dsp:nvSpPr>
      <dsp:spPr>
        <a:xfrm>
          <a:off x="888032" y="1923953"/>
          <a:ext cx="5618271" cy="76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71" tIns="81371" rIns="81371" bIns="8137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baseline="0"/>
            <a:t>Zdrowie emocjonalne – zdolność do rozpoznawania emocji, wyrażania ich w odpowiedni sposób, umiejętność radzenia sobie ze stresem, napięciem, lękiem,depresją, agresją,</a:t>
          </a:r>
          <a:endParaRPr lang="en-US" sz="1500" kern="1200"/>
        </a:p>
      </dsp:txBody>
      <dsp:txXfrm>
        <a:off x="888032" y="1923953"/>
        <a:ext cx="5618271" cy="768859"/>
      </dsp:txXfrm>
    </dsp:sp>
    <dsp:sp modelId="{39756ECB-339B-4774-8F02-44688582E1F6}">
      <dsp:nvSpPr>
        <dsp:cNvPr id="0" name=""/>
        <dsp:cNvSpPr/>
      </dsp:nvSpPr>
      <dsp:spPr>
        <a:xfrm>
          <a:off x="0" y="2885027"/>
          <a:ext cx="6506304" cy="7688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97464-E239-4E24-AE2A-DAF44B063484}">
      <dsp:nvSpPr>
        <dsp:cNvPr id="0" name=""/>
        <dsp:cNvSpPr/>
      </dsp:nvSpPr>
      <dsp:spPr>
        <a:xfrm>
          <a:off x="232579" y="3058020"/>
          <a:ext cx="422872" cy="4228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92B62-86FC-46CD-B9C6-2E7DEDCE62DA}">
      <dsp:nvSpPr>
        <dsp:cNvPr id="0" name=""/>
        <dsp:cNvSpPr/>
      </dsp:nvSpPr>
      <dsp:spPr>
        <a:xfrm>
          <a:off x="888032" y="2885027"/>
          <a:ext cx="5618271" cy="76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71" tIns="81371" rIns="81371" bIns="8137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baseline="0"/>
            <a:t>Zdrowie umysłowe – zdolność do logicznego, jasnego myślenia;</a:t>
          </a:r>
          <a:endParaRPr lang="en-US" sz="1500" kern="1200"/>
        </a:p>
      </dsp:txBody>
      <dsp:txXfrm>
        <a:off x="888032" y="2885027"/>
        <a:ext cx="5618271" cy="768859"/>
      </dsp:txXfrm>
    </dsp:sp>
    <dsp:sp modelId="{385C5E12-D11A-4F0C-901A-3C0C8C1DD4A0}">
      <dsp:nvSpPr>
        <dsp:cNvPr id="0" name=""/>
        <dsp:cNvSpPr/>
      </dsp:nvSpPr>
      <dsp:spPr>
        <a:xfrm>
          <a:off x="0" y="3846101"/>
          <a:ext cx="6506304" cy="7688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9F33F-B63E-4DA1-9970-F72DC8E5EABA}">
      <dsp:nvSpPr>
        <dsp:cNvPr id="0" name=""/>
        <dsp:cNvSpPr/>
      </dsp:nvSpPr>
      <dsp:spPr>
        <a:xfrm>
          <a:off x="232579" y="4019095"/>
          <a:ext cx="422872" cy="4228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4166B-21A8-47B5-8243-08C098DFDD64}">
      <dsp:nvSpPr>
        <dsp:cNvPr id="0" name=""/>
        <dsp:cNvSpPr/>
      </dsp:nvSpPr>
      <dsp:spPr>
        <a:xfrm>
          <a:off x="888032" y="3846101"/>
          <a:ext cx="5618271" cy="76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71" tIns="81371" rIns="81371" bIns="8137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baseline="0"/>
            <a:t>Zdrowie społeczne – zdolność do nawiązywania, podtrzymywania i rozwijania prawidłowych relacji z innymi ludźmi;</a:t>
          </a:r>
          <a:endParaRPr lang="en-US" sz="1500" kern="1200"/>
        </a:p>
      </dsp:txBody>
      <dsp:txXfrm>
        <a:off x="888032" y="3846101"/>
        <a:ext cx="5618271" cy="768859"/>
      </dsp:txXfrm>
    </dsp:sp>
    <dsp:sp modelId="{EB6442F4-CDC9-4AAF-8EF0-70FAAD88797A}">
      <dsp:nvSpPr>
        <dsp:cNvPr id="0" name=""/>
        <dsp:cNvSpPr/>
      </dsp:nvSpPr>
      <dsp:spPr>
        <a:xfrm>
          <a:off x="0" y="4807176"/>
          <a:ext cx="6506304" cy="7688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9A579-64B8-4287-BA4E-26EE6110323A}">
      <dsp:nvSpPr>
        <dsp:cNvPr id="0" name=""/>
        <dsp:cNvSpPr/>
      </dsp:nvSpPr>
      <dsp:spPr>
        <a:xfrm>
          <a:off x="232579" y="4980169"/>
          <a:ext cx="422872" cy="42287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7B00A-9EC6-43AB-AF5C-580D3862BD5E}">
      <dsp:nvSpPr>
        <dsp:cNvPr id="0" name=""/>
        <dsp:cNvSpPr/>
      </dsp:nvSpPr>
      <dsp:spPr>
        <a:xfrm>
          <a:off x="888032" y="4807176"/>
          <a:ext cx="5618271" cy="76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71" tIns="81371" rIns="81371" bIns="8137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baseline="0"/>
            <a:t>Zdrowie duchowe – u niektórych ludzi związane z wierzeniami i praktykami religijnymi, u innych osobisty zbiór zasad, zachowań i sposobów osiągania wewnętrznego spokoju i równowagi</a:t>
          </a:r>
          <a:endParaRPr lang="en-US" sz="1500" kern="1200"/>
        </a:p>
      </dsp:txBody>
      <dsp:txXfrm>
        <a:off x="888032" y="4807176"/>
        <a:ext cx="5618271" cy="768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61434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102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23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72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61412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95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68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20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04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482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9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D2B2BDF-2AA5-4A21-9548-1BE250031E33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0211497-8A99-4D9B-A7ED-568FD5FBF665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223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E199105-2DBB-4DF5-8136-B54EC292A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b="103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949B59E-78AD-458A-BA81-08F4DF36E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3881" y="4376112"/>
            <a:ext cx="8361229" cy="2098226"/>
          </a:xfrm>
        </p:spPr>
        <p:txBody>
          <a:bodyPr>
            <a:normAutofit/>
          </a:bodyPr>
          <a:lstStyle/>
          <a:p>
            <a:r>
              <a:rPr lang="pl-PL" sz="5600" dirty="0"/>
              <a:t>W Medyku zdrowie jest na pierwszym miejscu!</a:t>
            </a:r>
          </a:p>
        </p:txBody>
      </p:sp>
    </p:spTree>
    <p:extLst>
      <p:ext uri="{BB962C8B-B14F-4D97-AF65-F5344CB8AC3E}">
        <p14:creationId xmlns:p14="http://schemas.microsoft.com/office/powerpoint/2010/main" val="685193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68CD47-4C29-4966-9DF0-DED73BBD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322" y="4582137"/>
            <a:ext cx="4913384" cy="1683474"/>
          </a:xfrm>
        </p:spPr>
        <p:txBody>
          <a:bodyPr>
            <a:normAutofit/>
          </a:bodyPr>
          <a:lstStyle/>
          <a:p>
            <a:pPr algn="ctr"/>
            <a:r>
              <a:rPr lang="pl-PL" sz="3700" dirty="0"/>
              <a:t>Warsztaty Doboru Wkładek                     Ortopedycznych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D77C2DE-6380-4DD2-A131-04115F962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1" r="2" b="2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EF7F5BB-6C96-4439-9A9A-4DDE97397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1" r="2" b="2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1388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E1B579-84BE-4138-A73B-1F97568B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77" y="5081853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cap="all" dirty="0" err="1"/>
              <a:t>Konkurs</a:t>
            </a:r>
            <a:r>
              <a:rPr lang="en-US" sz="3000" cap="all" dirty="0"/>
              <a:t> "</a:t>
            </a:r>
            <a:r>
              <a:rPr lang="en-US" sz="3000" cap="all" dirty="0" err="1"/>
              <a:t>Zakażenia</a:t>
            </a:r>
            <a:r>
              <a:rPr lang="en-US" sz="3000" cap="all" dirty="0"/>
              <a:t> </a:t>
            </a:r>
            <a:r>
              <a:rPr lang="en-US" sz="3000" cap="all" dirty="0" err="1"/>
              <a:t>Wirusami</a:t>
            </a:r>
            <a:r>
              <a:rPr lang="en-US" sz="3000" cap="all" dirty="0"/>
              <a:t> </a:t>
            </a:r>
            <a:r>
              <a:rPr lang="en-US" sz="3000" cap="all" dirty="0" err="1"/>
              <a:t>Krwiopochodnymi</a:t>
            </a:r>
            <a:r>
              <a:rPr lang="en-US" sz="3000" cap="all" dirty="0"/>
              <a:t>"</a:t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DC807E2-8FF4-420A-BC3F-6A1A2D1B2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3" r="2" b="21604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554928D-30E0-4A3A-8176-8EEA7B83F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 r="2" b="33221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4513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88">
              <a:srgbClr val="CBCCC9"/>
            </a:gs>
            <a:gs pos="54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BCD7C02-2C98-4F26-BC8D-123CA6F0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980" y="4481605"/>
            <a:ext cx="4913384" cy="16834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 cap="all" dirty="0" err="1"/>
              <a:t>Konkurs</a:t>
            </a:r>
            <a:r>
              <a:rPr lang="en-US" sz="3700" cap="all" dirty="0"/>
              <a:t> </a:t>
            </a:r>
            <a:r>
              <a:rPr lang="en-US" sz="3700" cap="all" dirty="0" err="1"/>
              <a:t>Wiedzy</a:t>
            </a:r>
            <a:r>
              <a:rPr lang="en-US" sz="3700" cap="all" dirty="0"/>
              <a:t> O HIV I AIDS 2019</a:t>
            </a:r>
            <a:br>
              <a:rPr lang="en-US" sz="3700" cap="all" dirty="0"/>
            </a:br>
            <a:endParaRPr lang="en-US" sz="3700" cap="al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5E06BBA-EA82-4012-9888-A7D8DAED0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7" r="2" b="19374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6D72D45-8E4E-4A73-AF2F-B102E09E6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r="2" b="26910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5458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1F7729-972B-43B7-8FEE-12D8F5D2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5081853"/>
            <a:ext cx="10720685" cy="9367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cap="all" dirty="0" err="1"/>
              <a:t>Bieg</a:t>
            </a:r>
            <a:r>
              <a:rPr lang="en-US" cap="all" dirty="0"/>
              <a:t> </a:t>
            </a:r>
            <a:r>
              <a:rPr lang="en-US" cap="all" dirty="0" err="1"/>
              <a:t>Prymasowski</a:t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B20932-D574-49A7-ADF1-3E281FC9B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728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68AD378-44BB-4FE7-BEEB-12900AB75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8" r="2" b="28459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42057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51DCAE-0D17-49C6-99E1-92817146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5" y="5152957"/>
            <a:ext cx="10720685" cy="9367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cap="all" dirty="0" err="1"/>
              <a:t>Poznaj</a:t>
            </a:r>
            <a:r>
              <a:rPr lang="en-US" sz="3200" cap="all" dirty="0"/>
              <a:t> </a:t>
            </a:r>
            <a:r>
              <a:rPr lang="en-US" sz="3200" cap="all" dirty="0" err="1"/>
              <a:t>Swój</a:t>
            </a:r>
            <a:r>
              <a:rPr lang="en-US" sz="3200" cap="all" dirty="0"/>
              <a:t> </a:t>
            </a:r>
            <a:r>
              <a:rPr lang="en-US" sz="3200" cap="all" dirty="0" err="1"/>
              <a:t>Organizm</a:t>
            </a:r>
            <a:r>
              <a:rPr lang="en-US" sz="3200" cap="all" dirty="0"/>
              <a:t> </a:t>
            </a:r>
            <a:br>
              <a:rPr lang="en-US" sz="3200" cap="all" dirty="0"/>
            </a:br>
            <a:r>
              <a:rPr lang="en-US" sz="3200" cap="all" dirty="0"/>
              <a:t>(</a:t>
            </a:r>
            <a:r>
              <a:rPr lang="en-US" sz="3200" cap="all" dirty="0" err="1"/>
              <a:t>Akademia</a:t>
            </a:r>
            <a:r>
              <a:rPr lang="en-US" sz="3200" cap="all" dirty="0"/>
              <a:t> </a:t>
            </a:r>
            <a:r>
              <a:rPr lang="en-US" sz="3200" cap="all" dirty="0" err="1"/>
              <a:t>Młodego</a:t>
            </a:r>
            <a:r>
              <a:rPr lang="en-US" sz="3200" cap="all" dirty="0"/>
              <a:t> </a:t>
            </a:r>
            <a:r>
              <a:rPr lang="en-US" sz="3200" cap="all" dirty="0" err="1"/>
              <a:t>Medyka</a:t>
            </a:r>
            <a:r>
              <a:rPr lang="en-US" sz="3200" cap="all" dirty="0"/>
              <a:t>)</a:t>
            </a:r>
            <a:br>
              <a:rPr lang="en-US" sz="1900" cap="all" dirty="0"/>
            </a:br>
            <a:endParaRPr lang="en-US" sz="1900" cap="al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9477E9B-6D2D-4026-952B-098D8F342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 r="2" b="43163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5D3B14E-A81C-4A86-9A8D-70ECA9276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" r="2" b="2216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3938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97167C6-0267-418B-8B55-D5AAFECF6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 r="2" b="2240"/>
          <a:stretch/>
        </p:blipFill>
        <p:spPr>
          <a:xfrm>
            <a:off x="20" y="-715"/>
            <a:ext cx="4654276" cy="68587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BCFAAA-FC1A-41EE-B7D0-13D11AB6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r="28586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A394B9-2C6E-4C66-8E9E-577D6FA8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010" y="4333009"/>
            <a:ext cx="5268177" cy="10862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cap="all">
                <a:solidFill>
                  <a:srgbClr val="FFFFFF"/>
                </a:solidFill>
              </a:rPr>
              <a:t>Wycieczka Do Adršpach</a:t>
            </a:r>
            <a:br>
              <a:rPr lang="en-US" sz="3300" cap="all">
                <a:solidFill>
                  <a:srgbClr val="FFFFFF"/>
                </a:solidFill>
              </a:rPr>
            </a:br>
            <a:endParaRPr lang="en-US" sz="3300" cap="all">
              <a:solidFill>
                <a:srgbClr val="FFFFFF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5438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F866FD-EF04-4F15-9C4D-97B86A1C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0" y="5619489"/>
            <a:ext cx="10720685" cy="9367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cap="all" dirty="0" err="1"/>
              <a:t>Ratowniczki</a:t>
            </a:r>
            <a:r>
              <a:rPr lang="en-US" sz="4000" cap="all" dirty="0"/>
              <a:t> z </a:t>
            </a:r>
            <a:r>
              <a:rPr lang="en-US" sz="4000" cap="all" dirty="0" err="1"/>
              <a:t>Medyka</a:t>
            </a:r>
            <a:r>
              <a:rPr lang="en-US" sz="4000" cap="all" dirty="0"/>
              <a:t> </a:t>
            </a:r>
            <a:r>
              <a:rPr lang="en-US" sz="4000" cap="all" dirty="0" err="1"/>
              <a:t>szkoliły</a:t>
            </a:r>
            <a:r>
              <a:rPr lang="en-US" sz="4000" cap="all" dirty="0"/>
              <a:t> </a:t>
            </a:r>
            <a:r>
              <a:rPr lang="en-US" sz="4000" cap="all" dirty="0" err="1"/>
              <a:t>się</a:t>
            </a:r>
            <a:r>
              <a:rPr lang="en-US" sz="4000" cap="all" dirty="0"/>
              <a:t> w </a:t>
            </a:r>
            <a:br>
              <a:rPr lang="en-US" sz="4000" cap="all" dirty="0"/>
            </a:br>
            <a:r>
              <a:rPr lang="en-US" sz="4000" cap="all" dirty="0" err="1"/>
              <a:t>Górach</a:t>
            </a:r>
            <a:r>
              <a:rPr lang="en-US" sz="4000" cap="all" dirty="0"/>
              <a:t> Sokolich!</a:t>
            </a:r>
            <a:br>
              <a:rPr lang="en-US" sz="4000" cap="all" dirty="0"/>
            </a:br>
            <a:endParaRPr lang="en-US" sz="4000" cap="al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6F62A2E-7DB2-48AD-BAAE-B24376567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-1" b="25985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E6E6C6B-094F-4B1B-A056-F07F1EAE6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728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9334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BABA38-88C6-4C3F-9651-B545CCE8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851" y="4453594"/>
            <a:ext cx="5479961" cy="1683474"/>
          </a:xfrm>
        </p:spPr>
        <p:txBody>
          <a:bodyPr>
            <a:normAutofit/>
          </a:bodyPr>
          <a:lstStyle/>
          <a:p>
            <a:r>
              <a:rPr lang="pl-PL" sz="3700" dirty="0"/>
              <a:t>GMINNE ZAWODY STRAŻACKIE W LUBRZY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F7C1CB8-BF18-4A68-AD42-A3921F4DC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4" r="2" b="35896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3BCF98-B834-47D1-8927-317EB312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8" r="2" b="35622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22" name="Freeform: Shape 15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86020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E7EE84-FCD9-42F3-81C9-244158DD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998394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cap="all" dirty="0" err="1"/>
              <a:t>Ratowniczki</a:t>
            </a:r>
            <a:r>
              <a:rPr lang="en-US" sz="3000" cap="all" dirty="0"/>
              <a:t> W </a:t>
            </a:r>
            <a:r>
              <a:rPr lang="en-US" sz="3000" cap="all" dirty="0" err="1"/>
              <a:t>Jasionie</a:t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0FE614BB-D22B-49EE-AB7C-60A5F8E5E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6" r="2" b="10798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0703EA9-1CAE-4AB4-9013-599450C0B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r="17706" b="-2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0406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FABED3-551A-4CF9-9666-DA7ABFA9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77" y="5070917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cap="all" dirty="0"/>
              <a:t>IV </a:t>
            </a:r>
            <a:r>
              <a:rPr lang="en-US" sz="3000" cap="all" dirty="0" err="1"/>
              <a:t>Mistrzostwa</a:t>
            </a:r>
            <a:r>
              <a:rPr lang="en-US" sz="3000" cap="all" dirty="0"/>
              <a:t> </a:t>
            </a:r>
            <a:r>
              <a:rPr lang="en-US" sz="3000" cap="all" dirty="0" err="1"/>
              <a:t>Pierwszej</a:t>
            </a:r>
            <a:r>
              <a:rPr lang="en-US" sz="3000" cap="all" dirty="0"/>
              <a:t> </a:t>
            </a:r>
            <a:r>
              <a:rPr lang="en-US" sz="3000" cap="all" dirty="0" err="1"/>
              <a:t>Pomocy</a:t>
            </a:r>
            <a:r>
              <a:rPr lang="en-US" sz="3000" cap="all" dirty="0"/>
              <a:t> W </a:t>
            </a:r>
            <a:r>
              <a:rPr lang="en-US" sz="3000" cap="all" dirty="0" err="1"/>
              <a:t>Brzegu</a:t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21EAEAB-8B20-42E6-8F11-1FC4D5493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728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F31B1EC-22EF-4E12-A75B-82FEB7F9F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17423" b="-2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976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4FE606-A205-4900-B5E5-1E4B16BF5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pl-PL"/>
              <a:t>Zdrowie czym jest?</a:t>
            </a:r>
            <a:endParaRPr lang="pl-PL" dirty="0"/>
          </a:p>
        </p:txBody>
      </p:sp>
      <p:graphicFrame>
        <p:nvGraphicFramePr>
          <p:cNvPr id="12" name="Symbol zastępczy zawartości 2">
            <a:extLst>
              <a:ext uri="{FF2B5EF4-FFF2-40B4-BE49-F238E27FC236}">
                <a16:creationId xmlns:a16="http://schemas.microsoft.com/office/drawing/2014/main" id="{2CDDA8A4-3DCF-4EE2-BCC9-56437FF442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808067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6475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008EBD-FB8B-49C8-8D25-E3B9B5F3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77" y="4960647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cap="all" dirty="0" err="1"/>
              <a:t>Obóz</a:t>
            </a:r>
            <a:r>
              <a:rPr lang="en-US" sz="3000" cap="all" dirty="0"/>
              <a:t> </a:t>
            </a:r>
            <a:r>
              <a:rPr lang="en-US" sz="3000" cap="all" dirty="0" err="1"/>
              <a:t>Naukowy</a:t>
            </a:r>
            <a:r>
              <a:rPr lang="en-US" sz="3000" cap="all" dirty="0"/>
              <a:t> W </a:t>
            </a:r>
            <a:r>
              <a:rPr lang="en-US" sz="3000" cap="all" dirty="0" err="1"/>
              <a:t>Bieszczadach</a:t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930571-14BB-4D01-B506-9396306DF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r="2" b="5372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DB5B34-E268-4DDF-98D5-5DBC84A35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6" r="-2" b="16858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6578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ymbol zastępczy zawartości 13" descr="Obraz zawierający zdjęcie, osoba, budynek, czarny&#10;&#10;Opis wygenerowany automatycznie">
            <a:extLst>
              <a:ext uri="{FF2B5EF4-FFF2-40B4-BE49-F238E27FC236}">
                <a16:creationId xmlns:a16="http://schemas.microsoft.com/office/drawing/2014/main" id="{241B9A05-D9C6-4E38-8A58-D72C3A30A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95BF9D1-9061-409C-80E5-4EFCFE8F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751" y="448577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cap="all" dirty="0"/>
              <a:t>MEDYK</a:t>
            </a:r>
            <a:r>
              <a:rPr lang="pl-PL" sz="4500" cap="all" dirty="0"/>
              <a:t> </a:t>
            </a:r>
            <a:r>
              <a:rPr lang="en-US" sz="4500" cap="all" dirty="0"/>
              <a:t>OD </a:t>
            </a:r>
            <a:r>
              <a:rPr lang="pl-PL" sz="4500" cap="all" dirty="0"/>
              <a:t>1957 stawia zdrowie na pierwszym miejscu.</a:t>
            </a:r>
            <a:endParaRPr lang="en-US" sz="4500" cap="all" dirty="0"/>
          </a:p>
        </p:txBody>
      </p:sp>
    </p:spTree>
    <p:extLst>
      <p:ext uri="{BB962C8B-B14F-4D97-AF65-F5344CB8AC3E}">
        <p14:creationId xmlns:p14="http://schemas.microsoft.com/office/powerpoint/2010/main" val="207133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2502881-E8FB-4BFC-921A-41160B3FE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6" y="1361818"/>
            <a:ext cx="5512485" cy="413436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0A6B5E5-F1DA-404C-ABC7-5392887DE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45" y="263660"/>
            <a:ext cx="4748010" cy="63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33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29A1143-6C8A-462D-A48D-6675A6423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0" y="273157"/>
            <a:ext cx="8415580" cy="6311685"/>
          </a:xfrm>
        </p:spPr>
      </p:pic>
    </p:spTree>
    <p:extLst>
      <p:ext uri="{BB962C8B-B14F-4D97-AF65-F5344CB8AC3E}">
        <p14:creationId xmlns:p14="http://schemas.microsoft.com/office/powerpoint/2010/main" val="2179626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56646A-FC5B-4646-859A-2756055E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2400" cap="all" dirty="0"/>
              <a:t>SKONTAKTUJ SIĘ Z NAMI!</a:t>
            </a:r>
            <a:br>
              <a:rPr lang="pl-PL" sz="2400" cap="all" dirty="0"/>
            </a:br>
            <a:br>
              <a:rPr lang="pl-PL" sz="2400" cap="all" dirty="0"/>
            </a:br>
            <a:r>
              <a:rPr lang="pl-PL" sz="2400" cap="all" dirty="0"/>
              <a:t>Zapraszamy na naszą stronę internetową.</a:t>
            </a:r>
            <a:br>
              <a:rPr lang="pl-PL" sz="2400" cap="all" dirty="0"/>
            </a:br>
            <a:br>
              <a:rPr lang="pl-PL" sz="2400" cap="all" dirty="0"/>
            </a:br>
            <a:br>
              <a:rPr lang="pl-PL" sz="2400" cap="all" dirty="0"/>
            </a:br>
            <a:r>
              <a:rPr lang="pl-PL" sz="1800" b="1" cap="all" dirty="0">
                <a:solidFill>
                  <a:srgbClr val="00B0F0"/>
                </a:solidFill>
              </a:rPr>
              <a:t>www.zskorczak-prudnik.pl</a:t>
            </a:r>
            <a:endParaRPr lang="en-US" sz="1800" b="1" cap="all" dirty="0">
              <a:solidFill>
                <a:srgbClr val="00B0F0"/>
              </a:solidFill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8CE0B5A2-3F31-4855-91BE-77E0202AC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60" y="1340841"/>
            <a:ext cx="5452347" cy="43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przód, duży&#10;&#10;Opis wygenerowany automatycznie">
            <a:extLst>
              <a:ext uri="{FF2B5EF4-FFF2-40B4-BE49-F238E27FC236}">
                <a16:creationId xmlns:a16="http://schemas.microsoft.com/office/drawing/2014/main" id="{7E748E90-1F07-4FF2-8BF0-C60F5CA8D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6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40E74F9-F0D6-4B39-B1FD-7D5545E7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cap="all"/>
              <a:t>Dziękuje za uwagę! </a:t>
            </a:r>
            <a:br>
              <a:rPr lang="en-US" sz="5600" cap="all"/>
            </a:br>
            <a:r>
              <a:rPr lang="en-US" sz="5600" cap="all"/>
              <a:t>Wiktoria Dobrzyniecka.</a:t>
            </a:r>
          </a:p>
        </p:txBody>
      </p:sp>
    </p:spTree>
    <p:extLst>
      <p:ext uri="{BB962C8B-B14F-4D97-AF65-F5344CB8AC3E}">
        <p14:creationId xmlns:p14="http://schemas.microsoft.com/office/powerpoint/2010/main" val="191522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2881B6C-90B5-418A-B7D6-31E1A8A1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pl-PL" dirty="0"/>
              <a:t>Zdrowie</a:t>
            </a:r>
            <a:endParaRPr lang="pl-PL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9C2CD005-E446-47F6-8F93-FB4A2E1173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504977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899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ewnętrzne, budynek, zegar, wieża&#10;&#10;Opis wygenerowany automatycznie">
            <a:extLst>
              <a:ext uri="{FF2B5EF4-FFF2-40B4-BE49-F238E27FC236}">
                <a16:creationId xmlns:a16="http://schemas.microsoft.com/office/drawing/2014/main" id="{DB29FACA-A9B7-4C74-83D7-4C08375B9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-1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BA2BA5-DF4D-437C-9273-F945CF857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7948" y="1838152"/>
            <a:ext cx="5607908" cy="37244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54EA86-2D7A-4D51-B5F6-DA6349D5F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1087261" y="1405049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FCF59E-9166-4BDD-9DCA-D318F1C6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9" y="3211287"/>
            <a:ext cx="4891887" cy="20682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pl-PL" sz="1700" dirty="0"/>
              <a:t>Zespół Szkół Medycznych im Janusza Korczaka w Prudniku definitywnie wspiera zdrowie swoich uczniów i słuchaczy uświadamiając młodzież, jak o nie dbać. Organizuje wydarzenia sportowe, wyjścia rekreacyjne. Wszystko to ma wpływ na zdrowie psychiczne, oraz pozwala odpocząć od rutynowych zajęć w szkole</a:t>
            </a:r>
            <a:r>
              <a:rPr lang="pl-PL" sz="1700" b="1" dirty="0"/>
              <a:t>. Oto kilka naszych wydarzeń wspierających zdrowie:</a:t>
            </a:r>
          </a:p>
        </p:txBody>
      </p:sp>
    </p:spTree>
    <p:extLst>
      <p:ext uri="{BB962C8B-B14F-4D97-AF65-F5344CB8AC3E}">
        <p14:creationId xmlns:p14="http://schemas.microsoft.com/office/powerpoint/2010/main" val="3220436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podłoże, wewnątrz, osoba, pomieszczenie&#10;&#10;Opis wygenerowany automatycznie">
            <a:extLst>
              <a:ext uri="{FF2B5EF4-FFF2-40B4-BE49-F238E27FC236}">
                <a16:creationId xmlns:a16="http://schemas.microsoft.com/office/drawing/2014/main" id="{3E649B27-493E-4B17-9C34-C24617D8E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4" r="1393" b="1"/>
          <a:stretch/>
        </p:blipFill>
        <p:spPr>
          <a:xfrm>
            <a:off x="147283" y="0"/>
            <a:ext cx="1219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BA2BA5-DF4D-437C-9273-F945CF857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7948" y="1838152"/>
            <a:ext cx="5607908" cy="37244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54EA86-2D7A-4D51-B5F6-DA6349D5F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1087261" y="1405049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004FC4-8CCE-4AA4-98D4-F33898F6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761" y="2330992"/>
            <a:ext cx="4891887" cy="2833436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Nasi uczniowie uczestniczą w spotkaniu informacyjnym dotyczącym kontrowersyjnego tematu.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Czym jest COVID -19  i jak się przed nim ustrzec?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Szkoła szybko zareagowała już na początku wprowadzając zasady bezpieczeństwa i prowadząc prelekcje informacyjną dotyczącą postępowania, bezpieczeństwa, higieny.</a:t>
            </a:r>
            <a:br>
              <a:rPr lang="pl-PL" dirty="0"/>
            </a:br>
            <a:br>
              <a:rPr lang="pl-PL" dirty="0"/>
            </a:br>
            <a:r>
              <a:rPr lang="pl-PL" dirty="0"/>
              <a:t>Swoją wiedze przekażą krewnym i znajomym.</a:t>
            </a:r>
          </a:p>
        </p:txBody>
      </p:sp>
    </p:spTree>
    <p:extLst>
      <p:ext uri="{BB962C8B-B14F-4D97-AF65-F5344CB8AC3E}">
        <p14:creationId xmlns:p14="http://schemas.microsoft.com/office/powerpoint/2010/main" val="3136284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901DEA-4804-4548-9A3B-2E533D48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04" y="5054180"/>
            <a:ext cx="10720685" cy="9367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l-PL" sz="4800" cap="all" dirty="0">
                <a:solidFill>
                  <a:schemeClr val="bg1">
                    <a:lumMod val="95000"/>
                  </a:schemeClr>
                </a:solidFill>
              </a:rPr>
              <a:t>Zapraszamy także na </a:t>
            </a:r>
            <a:r>
              <a:rPr lang="pl-PL" sz="4800" cap="all" dirty="0" err="1">
                <a:solidFill>
                  <a:schemeClr val="bg1">
                    <a:lumMod val="95000"/>
                  </a:schemeClr>
                </a:solidFill>
              </a:rPr>
              <a:t>facebooka</a:t>
            </a:r>
            <a:r>
              <a:rPr lang="pl-PL" sz="4800" cap="all" dirty="0">
                <a:solidFill>
                  <a:schemeClr val="bg1">
                    <a:lumMod val="95000"/>
                  </a:schemeClr>
                </a:solidFill>
              </a:rPr>
              <a:t> po wiele interesujących informacji..</a:t>
            </a:r>
            <a:endParaRPr lang="en-US" sz="4800" cap="al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3F6441BF-7BE6-44E4-8F6D-E7AB3EBB6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5" y="571500"/>
            <a:ext cx="2820191" cy="3615629"/>
          </a:xfrm>
          <a:prstGeom prst="rect">
            <a:avLst/>
          </a:prstGeom>
        </p:spPr>
      </p:pic>
      <p:pic>
        <p:nvPicPr>
          <p:cNvPr id="9" name="Obraz 8" descr="Obraz zawierający zrzut ekranu&#10;&#10;Opis wygenerowany automatycznie">
            <a:extLst>
              <a:ext uri="{FF2B5EF4-FFF2-40B4-BE49-F238E27FC236}">
                <a16:creationId xmlns:a16="http://schemas.microsoft.com/office/drawing/2014/main" id="{57D2B9C9-30C9-4F33-BFFE-2F98FAFC8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06" y="571500"/>
            <a:ext cx="2865387" cy="3615629"/>
          </a:xfrm>
          <a:prstGeom prst="rect">
            <a:avLst/>
          </a:prstGeom>
        </p:spPr>
      </p:pic>
      <p:pic>
        <p:nvPicPr>
          <p:cNvPr id="7" name="Obraz 6" descr="Obraz zawierający zrzut ekranu&#10;&#10;Opis wygenerowany automatycznie">
            <a:extLst>
              <a:ext uri="{FF2B5EF4-FFF2-40B4-BE49-F238E27FC236}">
                <a16:creationId xmlns:a16="http://schemas.microsoft.com/office/drawing/2014/main" id="{A5FE7D97-4956-482C-9ED0-374AAF017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91" y="571500"/>
            <a:ext cx="3281183" cy="361562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6914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A45AE5C-8FB0-4774-9BB8-6BA4D4BC0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11635"/>
          <a:stretch/>
        </p:blipFill>
        <p:spPr>
          <a:xfrm>
            <a:off x="7973585" y="10"/>
            <a:ext cx="4218415" cy="68579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5BAD74D-1FDE-4DC5-BE05-5DC69C5BC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r="-2" b="36417"/>
          <a:stretch/>
        </p:blipFill>
        <p:spPr>
          <a:xfrm>
            <a:off x="20" y="10"/>
            <a:ext cx="812984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BA2BA5-DF4D-437C-9273-F945CF857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7948" y="1838152"/>
            <a:ext cx="5607908" cy="372444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754EA86-2D7A-4D51-B5F6-DA6349D5F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1087261" y="1405049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E16E865-DAF0-4FBF-AD79-F09BE269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9" y="2185352"/>
            <a:ext cx="4891887" cy="1025935"/>
          </a:xfrm>
        </p:spPr>
        <p:txBody>
          <a:bodyPr anchor="ctr">
            <a:normAutofit/>
          </a:bodyPr>
          <a:lstStyle/>
          <a:p>
            <a:r>
              <a:rPr lang="pl-PL" sz="3600"/>
              <a:t>Podstępne WZW 2020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899C93-D9C2-480B-892A-10AD4FBEC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9" y="3211287"/>
            <a:ext cx="4891887" cy="206828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dirty="0"/>
              <a:t>Uczymy się na temat wirusowego zapalenia wątroby: leczenie, profilaktyka.</a:t>
            </a:r>
            <a:br>
              <a:rPr lang="pl-PL" dirty="0"/>
            </a:br>
            <a:r>
              <a:rPr lang="pl-PL" dirty="0"/>
              <a:t>Hasło przewodnie: „Nie daj się zaskoczyć”.</a:t>
            </a:r>
          </a:p>
        </p:txBody>
      </p:sp>
    </p:spTree>
    <p:extLst>
      <p:ext uri="{BB962C8B-B14F-4D97-AF65-F5344CB8AC3E}">
        <p14:creationId xmlns:p14="http://schemas.microsoft.com/office/powerpoint/2010/main" val="154963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888">
              <a:srgbClr val="CBCCC9"/>
            </a:gs>
            <a:gs pos="54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919625-CBD8-4D6D-ADE3-3D58D16A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5" y="4931588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cap="all" dirty="0"/>
              <a:t>          </a:t>
            </a:r>
            <a:r>
              <a:rPr lang="en-US" sz="3000" cap="all" dirty="0" err="1"/>
              <a:t>Powiatowe</a:t>
            </a:r>
            <a:r>
              <a:rPr lang="en-US" sz="3000" cap="all" dirty="0"/>
              <a:t> </a:t>
            </a:r>
            <a:r>
              <a:rPr lang="en-US" sz="3000" cap="all" dirty="0" err="1"/>
              <a:t>Zawody</a:t>
            </a:r>
            <a:r>
              <a:rPr lang="en-US" sz="3000" cap="all" dirty="0"/>
              <a:t> </a:t>
            </a:r>
            <a:r>
              <a:rPr lang="en-US" sz="3000" cap="all" dirty="0" err="1"/>
              <a:t>Sportowe</a:t>
            </a:r>
            <a:r>
              <a:rPr lang="en-US" sz="3000" cap="all" dirty="0"/>
              <a:t> </a:t>
            </a:r>
            <a:br>
              <a:rPr lang="en-US" sz="3000" cap="all" dirty="0"/>
            </a:br>
            <a:r>
              <a:rPr lang="en-US" sz="3000" cap="all" dirty="0"/>
              <a:t>                 "</a:t>
            </a:r>
            <a:r>
              <a:rPr lang="en-US" sz="3000" cap="all" dirty="0" err="1"/>
              <a:t>Licealiada</a:t>
            </a:r>
            <a:r>
              <a:rPr lang="en-US" sz="3000" cap="all" dirty="0"/>
              <a:t> 2019/2020"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F0B9EFD-C1AA-47D7-8FA2-B385C9281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r="11886" b="-2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60892C4-D96C-4A6D-ACD2-0924F586E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r="13637" b="-2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711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3D3D3C"/>
            </a:gs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48E7D8A-ACA9-4034-9049-066F66BA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77" y="4960647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cap="all" dirty="0" err="1"/>
              <a:t>Rejestracja</a:t>
            </a:r>
            <a:r>
              <a:rPr lang="en-US" sz="3000" cap="all" dirty="0"/>
              <a:t> </a:t>
            </a:r>
            <a:r>
              <a:rPr lang="en-US" sz="3000" cap="all" dirty="0" err="1"/>
              <a:t>Potencjalnych</a:t>
            </a:r>
            <a:r>
              <a:rPr lang="en-US" sz="3000" cap="all" dirty="0"/>
              <a:t> </a:t>
            </a:r>
            <a:r>
              <a:rPr lang="en-US" sz="3000" cap="all" dirty="0" err="1"/>
              <a:t>Dawców</a:t>
            </a:r>
            <a:r>
              <a:rPr lang="en-US" sz="3000" cap="all" dirty="0"/>
              <a:t> </a:t>
            </a:r>
            <a:r>
              <a:rPr lang="en-US" sz="3000" cap="all" dirty="0" err="1"/>
              <a:t>Komórek</a:t>
            </a:r>
            <a:r>
              <a:rPr lang="en-US" sz="3000" cap="all" dirty="0"/>
              <a:t> </a:t>
            </a:r>
            <a:r>
              <a:rPr lang="en-US" sz="3000" cap="all" dirty="0" err="1"/>
              <a:t>Macierzystych</a:t>
            </a:r>
            <a:r>
              <a:rPr lang="en-US" sz="3000" cap="all" dirty="0"/>
              <a:t> I </a:t>
            </a:r>
            <a:r>
              <a:rPr lang="en-US" sz="3000" cap="all" dirty="0" err="1"/>
              <a:t>Szpiku</a:t>
            </a:r>
            <a:endParaRPr lang="en-US" sz="3000" cap="al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27D0A14-71C1-44E3-A7CC-E6010D602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9" r="2" b="3884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84C183-1661-4B74-8910-AC362BB06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 r="2" b="2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01428267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456</Words>
  <Application>Microsoft Office PowerPoint</Application>
  <PresentationFormat>Panoramiczny</PresentationFormat>
  <Paragraphs>32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Przycinanie</vt:lpstr>
      <vt:lpstr>W Medyku zdrowie jest na pierwszym miejscu!</vt:lpstr>
      <vt:lpstr>Zdrowie czym jest?</vt:lpstr>
      <vt:lpstr>Zdrowie</vt:lpstr>
      <vt:lpstr>Prezentacja programu PowerPoint</vt:lpstr>
      <vt:lpstr>Prezentacja programu PowerPoint</vt:lpstr>
      <vt:lpstr>Zapraszamy także na facebooka po wiele interesujących informacji..</vt:lpstr>
      <vt:lpstr>Podstępne WZW 2020</vt:lpstr>
      <vt:lpstr>          Powiatowe Zawody Sportowe                   "Licealiada 2019/2020"</vt:lpstr>
      <vt:lpstr>Rejestracja Potencjalnych Dawców Komórek Macierzystych I Szpiku</vt:lpstr>
      <vt:lpstr>Warsztaty Doboru Wkładek                     Ortopedycznych</vt:lpstr>
      <vt:lpstr>Konkurs "Zakażenia Wirusami Krwiopochodnymi" </vt:lpstr>
      <vt:lpstr>Konkurs Wiedzy O HIV I AIDS 2019 </vt:lpstr>
      <vt:lpstr>Bieg Prymasowski </vt:lpstr>
      <vt:lpstr>Poznaj Swój Organizm  (Akademia Młodego Medyka) </vt:lpstr>
      <vt:lpstr>Wycieczka Do Adršpach </vt:lpstr>
      <vt:lpstr>Ratowniczki z Medyka szkoliły się w  Górach Sokolich! </vt:lpstr>
      <vt:lpstr>GMINNE ZAWODY STRAŻACKIE W LUBRZY</vt:lpstr>
      <vt:lpstr>Ratowniczki W Jasionie </vt:lpstr>
      <vt:lpstr>IV Mistrzostwa Pierwszej Pomocy W Brzegu </vt:lpstr>
      <vt:lpstr>Obóz Naukowy W Bieszczadach </vt:lpstr>
      <vt:lpstr>MEDYK OD 1957 stawia zdrowie na pierwszym miejscu.</vt:lpstr>
      <vt:lpstr>Prezentacja programu PowerPoint</vt:lpstr>
      <vt:lpstr>Prezentacja programu PowerPoint</vt:lpstr>
      <vt:lpstr>SKONTAKTUJ SIĘ Z NAMI!  Zapraszamy na naszą stronę internetową.   www.zskorczak-prudnik.pl</vt:lpstr>
      <vt:lpstr>Dziękuje za uwagę!  Wiktoria Dobrzyniecka.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Medyku zdrowie jest na pierwszym miejscu</dc:title>
  <dc:creator>fifin</dc:creator>
  <cp:lastModifiedBy>fifin</cp:lastModifiedBy>
  <cp:revision>7</cp:revision>
  <dcterms:created xsi:type="dcterms:W3CDTF">2020-04-23T09:19:29Z</dcterms:created>
  <dcterms:modified xsi:type="dcterms:W3CDTF">2020-05-14T09:37:15Z</dcterms:modified>
</cp:coreProperties>
</file>