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69" r:id="rId12"/>
    <p:sldId id="267" r:id="rId13"/>
    <p:sldId id="264" r:id="rId14"/>
    <p:sldId id="265" r:id="rId15"/>
    <p:sldId id="270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2E4C9-FB6D-4A1B-B4DD-2CCCA00BECEC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7847B-EC8E-4E6D-9E06-D8C14CE9C15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847B-EC8E-4E6D-9E06-D8C14CE9C159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7847B-EC8E-4E6D-9E06-D8C14CE9C159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8C80-005A-410B-A1EF-4450004ED02F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74EB-CB82-4021-B1B7-34AAA0B2C5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8C80-005A-410B-A1EF-4450004ED02F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74EB-CB82-4021-B1B7-34AAA0B2C5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8C80-005A-410B-A1EF-4450004ED02F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74EB-CB82-4021-B1B7-34AAA0B2C5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8C80-005A-410B-A1EF-4450004ED02F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74EB-CB82-4021-B1B7-34AAA0B2C5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8C80-005A-410B-A1EF-4450004ED02F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74EB-CB82-4021-B1B7-34AAA0B2C5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8C80-005A-410B-A1EF-4450004ED02F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74EB-CB82-4021-B1B7-34AAA0B2C5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8C80-005A-410B-A1EF-4450004ED02F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74EB-CB82-4021-B1B7-34AAA0B2C5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8C80-005A-410B-A1EF-4450004ED02F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74EB-CB82-4021-B1B7-34AAA0B2C5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8C80-005A-410B-A1EF-4450004ED02F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74EB-CB82-4021-B1B7-34AAA0B2C5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8C80-005A-410B-A1EF-4450004ED02F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74EB-CB82-4021-B1B7-34AAA0B2C5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8C80-005A-410B-A1EF-4450004ED02F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974EB-CB82-4021-B1B7-34AAA0B2C53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8C80-005A-410B-A1EF-4450004ED02F}" type="datetimeFigureOut">
              <a:rPr lang="pl-PL" smtClean="0"/>
              <a:pPr/>
              <a:t>2019-10-21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974EB-CB82-4021-B1B7-34AAA0B2C53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adnikprzedsiebiorcy.pl/-sport-to-zdrowie-i-nie-tylk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omzdrowia.pl/artykul/10-powodow-dla-ktorych-warto-cwiczyc-silowo-1192" TargetMode="External"/><Relationship Id="rId4" Type="http://schemas.openxmlformats.org/officeDocument/2006/relationships/hyperlink" Target="https://www.fabrykasily.pl/treningi/korzysci-i-wady-z-treningu-silowego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20160424biegulicz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9540552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043608" y="2276872"/>
            <a:ext cx="764109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 CO NAM SPORT?</a:t>
            </a:r>
            <a:endParaRPr lang="pl-PL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52536" y="0"/>
            <a:ext cx="939653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pl-PL" sz="56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Taniec</a:t>
            </a:r>
          </a:p>
          <a:p>
            <a:pPr>
              <a:buNone/>
            </a:pPr>
            <a:r>
              <a:rPr lang="pl-PL" sz="2000" i="1" dirty="0" smtClean="0">
                <a:latin typeface="Times New Roman" pitchFamily="18" charset="0"/>
                <a:cs typeface="Times New Roman" pitchFamily="18" charset="0"/>
              </a:rPr>
              <a:t>		Modną formą rekreacji ruchowej dla osób w każdym wieku jest taniec. Oferuje on aktywność fizyczną tym, którzy nie czują się sportowcami. Taniec pozwala uzyskać i utrzymać formę, poprawia elastyczność ciała oraz ułatwia poznanie własnego ciała, poprawiając postawę i równowagę. 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pas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204864"/>
            <a:ext cx="4392488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0"/>
            <a:ext cx="8568952" cy="471460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pl-PL" sz="52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Zalety treningu siłowego: </a:t>
            </a:r>
            <a:endParaRPr lang="pl-PL" sz="4400" i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Poprawa siły i wytrzymałości mięśni,</a:t>
            </a:r>
          </a:p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Utrata zbędnych kilogramów </a:t>
            </a:r>
          </a:p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Kontrola masy ciała </a:t>
            </a:r>
          </a:p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Normalizacja ciśnienia krwi</a:t>
            </a:r>
          </a:p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Redukcja stresu</a:t>
            </a:r>
          </a:p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Nauka samodyscypliny i mobilizacji</a:t>
            </a:r>
          </a:p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Ogromna satysfakcja 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body-strong-32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412776"/>
            <a:ext cx="3528392" cy="2205245"/>
          </a:xfrm>
          <a:prstGeom prst="rect">
            <a:avLst/>
          </a:prstGeom>
        </p:spPr>
      </p:pic>
      <p:pic>
        <p:nvPicPr>
          <p:cNvPr id="5" name="Obraz 4" descr="silow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221088"/>
            <a:ext cx="3672408" cy="2452073"/>
          </a:xfrm>
          <a:prstGeom prst="rect">
            <a:avLst/>
          </a:prstGeom>
        </p:spPr>
      </p:pic>
      <p:pic>
        <p:nvPicPr>
          <p:cNvPr id="6" name="Obraz 5" descr="pobr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653136"/>
            <a:ext cx="2808312" cy="19700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alety-biegania-sportowo.e-bloger.pl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3368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pacer_dla_zdrow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5184576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nordic-walk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6091655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endParaRPr lang="pl-PL" dirty="0"/>
          </a:p>
        </p:txBody>
      </p:sp>
      <p:pic>
        <p:nvPicPr>
          <p:cNvPr id="4" name="Obraz 3" descr="20160424biegulicz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97666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71600" y="692696"/>
            <a:ext cx="70567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Bibliografia: </a:t>
            </a:r>
          </a:p>
          <a:p>
            <a:pPr>
              <a:buNone/>
            </a:pPr>
            <a:endParaRPr lang="pl-PL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>
              <a:buNone/>
            </a:pPr>
            <a:r>
              <a:rPr lang="pl-P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pl-P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https://poradnikprzedsiebiorcy.pl/-sport-to-zdrowie-i-nie-tylko</a:t>
            </a:r>
            <a:endParaRPr lang="pl-PL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https://www.fabrykasily.pl/treningi/korzysci-i-wady-z-treningu-silowego</a:t>
            </a:r>
            <a:endParaRPr lang="pl-PL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https://www.domzdrowia.pl/artykul/10-powodow-dla-ktorych-warto-cwiczyc-silowo-1192</a:t>
            </a:r>
            <a:endParaRPr lang="pl-PL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-zdjęcia </a:t>
            </a:r>
            <a:r>
              <a:rPr lang="pl-PL" sz="3600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grafika</a:t>
            </a:r>
            <a:endParaRPr lang="pl-PL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20160424biegulicz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256584"/>
          </a:xfrm>
        </p:spPr>
      </p:pic>
      <p:sp>
        <p:nvSpPr>
          <p:cNvPr id="5" name="pole tekstowe 4"/>
          <p:cNvSpPr txBox="1"/>
          <p:nvPr/>
        </p:nvSpPr>
        <p:spPr>
          <a:xfrm>
            <a:off x="909310" y="1628800"/>
            <a:ext cx="8452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dirty="0" smtClean="0">
                <a:latin typeface="Times New Roman" pitchFamily="18" charset="0"/>
                <a:cs typeface="Times New Roman" pitchFamily="18" charset="0"/>
              </a:rPr>
              <a:t>Dziękuję za uwagę </a:t>
            </a:r>
            <a:r>
              <a:rPr lang="pl-PL" sz="7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  <a:endParaRPr lang="pl-PL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23928" y="5877272"/>
            <a:ext cx="5052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800" i="1" dirty="0" smtClean="0">
                <a:latin typeface="Times New Roman" pitchFamily="18" charset="0"/>
                <a:cs typeface="Times New Roman" pitchFamily="18" charset="0"/>
              </a:rPr>
              <a:t>Martyna Adamczyk</a:t>
            </a:r>
            <a:endParaRPr lang="pl-PL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	Powszechnie przyjęło się powiedzenie, że </a:t>
            </a:r>
            <a:r>
              <a:rPr lang="pl-P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sport to zdrowie</a:t>
            </a: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. Jednak podejmowanie wszelkiego rodzaju aktywności fizycznej daje nam o wiele więcej korzyści. Sport wpływa nie tylko na poprawę naszego zdrowia i kondycji, ale też pozytywnie oddziałuje na nasz nastrój. Ludzie, którzy choć trochę się ruszają, mają </a:t>
            </a:r>
            <a:r>
              <a:rPr lang="pl-P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więcej energii, lepszy humor, samopoczucie oraz samoocenę.</a:t>
            </a:r>
            <a:endParaRPr lang="pl-PL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usmie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861048"/>
            <a:ext cx="5924550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Sport niesie ze sobą dużo korzyści zdrowotnych: </a:t>
            </a:r>
            <a:endParaRPr lang="pl-PL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powoduje obniżenie poziomu cukru we krwi,</a:t>
            </a:r>
          </a:p>
          <a:p>
            <a:r>
              <a:rPr lang="pl-PL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reguluje przemianę materii,</a:t>
            </a:r>
          </a:p>
          <a:p>
            <a:r>
              <a:rPr lang="pl-PL" sz="2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obniża ryzyko powstawania zaburzeń sercowo-naczyniowych,</a:t>
            </a:r>
          </a:p>
          <a:p>
            <a:r>
              <a:rPr lang="pl-PL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obniża ciśnienie krwi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pl-PL" sz="2400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zapobiega osteoporozie,</a:t>
            </a:r>
          </a:p>
          <a:p>
            <a:r>
              <a:rPr lang="pl-PL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wzmacnia system immunologiczny</a:t>
            </a:r>
            <a: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pl-P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Obraz 3" descr="0f98918f002c349e519125d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825552"/>
            <a:ext cx="5376597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	Dodatkową korzyścią z podejmowania aktywności fizycznej jest </a:t>
            </a:r>
            <a:r>
              <a:rPr lang="pl-PL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utrzymanie prawidłowej wagi ciała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. Podczas ćwiczeń nasila się </a:t>
            </a:r>
            <a:r>
              <a:rPr lang="pl-PL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szybkość spalania kal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orii, co wpływa na </a:t>
            </a:r>
            <a:r>
              <a:rPr lang="pl-PL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redukcję tłuszczu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i trwałe osiągnięcie </a:t>
            </a:r>
            <a:r>
              <a:rPr lang="pl-PL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idealnej sylwetki.</a:t>
            </a:r>
            <a:endParaRPr lang="pl-PL" sz="28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z11120384I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492896"/>
            <a:ext cx="5400600" cy="38434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	Pomimo tak wielu korzyści płynących z uprawiania sportu wiele osób wybiera </a:t>
            </a:r>
            <a:r>
              <a:rPr lang="pl-PL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bierny tryb życia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nogi_na_biur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492896"/>
            <a:ext cx="5292080" cy="3532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80528" y="116632"/>
            <a:ext cx="932452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	Jedną z najczęstszych wymówek jest to, że po powrocie do domu, po ciężkim dniu w pracy czeka na nas masa innych rzeczy do zrobienia, a potem jesteśmy już tak zmęczeni, że nie mamy siły na jakiekolwiek ćwiczenia. Tak naprawdę jednak </a:t>
            </a:r>
            <a:r>
              <a:rPr lang="pl-PL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między tymi ważnymi sprawami poświęcamy mnóstwo czasu na te mniej ważne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- siedzenie przed telewizorem czy komputerem. </a:t>
            </a:r>
            <a:endParaRPr lang="pl-PL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telewizja-ogladanie-fotolia-64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212976"/>
            <a:ext cx="4896544" cy="32669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08520" y="0"/>
            <a:ext cx="94685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		Aby czerpać przyjemność z ćwiczeń, ważne jest odpowiednie dobranie zajęć sportowych - nie tylko do naszych fizycznych możliwości, ale także do preferencji i osobowości. Dlatego też dla </a:t>
            </a:r>
            <a:r>
              <a:rPr lang="pl-PL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osób spokojnych i precyzyjnych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lepsze będą </a:t>
            </a:r>
            <a:r>
              <a:rPr lang="pl-PL" sz="2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zajęcia jogi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, zaś dla </a:t>
            </a:r>
            <a:r>
              <a:rPr lang="pl-PL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osób odczuwających nadmiar energii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milsze będą </a:t>
            </a:r>
            <a:r>
              <a:rPr lang="pl-PL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aerobik, siłownia lub bieganie.</a:t>
            </a:r>
            <a:endParaRPr lang="pl-PL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jog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852936"/>
            <a:ext cx="5530214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		</a:t>
            </a:r>
            <a:r>
              <a:rPr lang="pl-PL" sz="77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Jazda na rowerze </a:t>
            </a:r>
            <a:endParaRPr lang="pl-PL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900" i="1" dirty="0" smtClean="0">
                <a:latin typeface="Times New Roman" pitchFamily="18" charset="0"/>
                <a:cs typeface="Times New Roman" pitchFamily="18" charset="0"/>
              </a:rPr>
              <a:t>Jazda rowerem może być czystą rekreacją, a przy tym sposobem na dotarcie do celu. Wiele osób woli przesiąść się z samochodu na dwa kółka, gdyż oprócz uniknięcia korków jazda na rowerze daje wiele korzyści </a:t>
            </a:r>
            <a:r>
              <a:rPr lang="pl-PL" sz="2900" i="1" dirty="0" err="1" smtClean="0">
                <a:latin typeface="Times New Roman" pitchFamily="18" charset="0"/>
                <a:cs typeface="Times New Roman" pitchFamily="18" charset="0"/>
              </a:rPr>
              <a:t>ogólnozdrowotnych</a:t>
            </a:r>
            <a:r>
              <a:rPr lang="pl-PL" sz="29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pl-PL" sz="2900" i="1" dirty="0" smtClean="0">
                <a:latin typeface="Times New Roman" pitchFamily="18" charset="0"/>
                <a:cs typeface="Times New Roman" pitchFamily="18" charset="0"/>
              </a:rPr>
              <a:t>- chroni przed miażdżycą,</a:t>
            </a:r>
          </a:p>
          <a:p>
            <a:pPr>
              <a:buNone/>
            </a:pPr>
            <a:r>
              <a:rPr lang="pl-PL" sz="2900" i="1" dirty="0" smtClean="0">
                <a:latin typeface="Times New Roman" pitchFamily="18" charset="0"/>
                <a:cs typeface="Times New Roman" pitchFamily="18" charset="0"/>
              </a:rPr>
              <a:t>- powoduje wzrost wytrzymałości mięśni,</a:t>
            </a:r>
          </a:p>
          <a:p>
            <a:pPr>
              <a:buNone/>
            </a:pPr>
            <a:r>
              <a:rPr lang="pl-PL" sz="2900" i="1" dirty="0" smtClean="0">
                <a:latin typeface="Times New Roman" pitchFamily="18" charset="0"/>
                <a:cs typeface="Times New Roman" pitchFamily="18" charset="0"/>
              </a:rPr>
              <a:t>- obniża poziom złego cholesterolu i podwyższa poziom dobrego,</a:t>
            </a:r>
          </a:p>
          <a:p>
            <a:pPr>
              <a:buNone/>
            </a:pPr>
            <a:r>
              <a:rPr lang="pl-PL" sz="2900" i="1" dirty="0" smtClean="0">
                <a:latin typeface="Times New Roman" pitchFamily="18" charset="0"/>
                <a:cs typeface="Times New Roman" pitchFamily="18" charset="0"/>
              </a:rPr>
              <a:t>- zwiększa pojemność płuc,</a:t>
            </a:r>
          </a:p>
          <a:p>
            <a:pPr>
              <a:buNone/>
            </a:pPr>
            <a:r>
              <a:rPr lang="pl-PL" sz="2900" i="1" dirty="0" smtClean="0">
                <a:latin typeface="Times New Roman" pitchFamily="18" charset="0"/>
                <a:cs typeface="Times New Roman" pitchFamily="18" charset="0"/>
              </a:rPr>
              <a:t>- sprawia, że krew jest bardziej bogata w tlen, a serce pracuje dużo lepiej,</a:t>
            </a:r>
          </a:p>
          <a:p>
            <a:pPr>
              <a:buNone/>
            </a:pPr>
            <a:r>
              <a:rPr lang="pl-PL" sz="2900" i="1" dirty="0" smtClean="0">
                <a:latin typeface="Times New Roman" pitchFamily="18" charset="0"/>
                <a:cs typeface="Times New Roman" pitchFamily="18" charset="0"/>
              </a:rPr>
              <a:t>- polepsza samopoczucie, </a:t>
            </a:r>
          </a:p>
          <a:p>
            <a:pPr>
              <a:buNone/>
            </a:pPr>
            <a:r>
              <a:rPr lang="pl-PL" sz="2900" i="1" dirty="0" smtClean="0">
                <a:latin typeface="Times New Roman" pitchFamily="18" charset="0"/>
                <a:cs typeface="Times New Roman" pitchFamily="18" charset="0"/>
              </a:rPr>
              <a:t>- zmniejsza napięcie i długotrwały stres.</a:t>
            </a:r>
            <a:endParaRPr lang="pl-PL" sz="29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r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077072"/>
            <a:ext cx="3528392" cy="23559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pl-P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58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Joga</a:t>
            </a:r>
          </a:p>
          <a:p>
            <a:pPr>
              <a:buNone/>
            </a:pPr>
            <a:r>
              <a:rPr lang="pl-PL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600" i="1" dirty="0" smtClean="0">
                <a:latin typeface="Times New Roman" pitchFamily="18" charset="0"/>
                <a:cs typeface="Times New Roman" pitchFamily="18" charset="0"/>
              </a:rPr>
              <a:t>Joga to ćwiczenia dla każdego, niezależnie od wieku czy sprawności fizycznej. Poziom trudności można dostosować do indywidualnych możliwości danej osoby. Joga jest zespołem ćwiczeń fizyczno-umysłowych, mającym na celu relaks, rozluźnienie umysłu i ciała. Poprzez praktykowanie jogi kształtujemy postawę, a stawy zyskują większą sprężystość. </a:t>
            </a:r>
          </a:p>
          <a:p>
            <a:pPr>
              <a:buNone/>
            </a:pPr>
            <a:r>
              <a:rPr lang="pl-PL" sz="26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pl-PL" sz="2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600" i="1" dirty="0" smtClean="0">
                <a:latin typeface="Times New Roman" pitchFamily="18" charset="0"/>
                <a:cs typeface="Times New Roman" pitchFamily="18" charset="0"/>
              </a:rPr>
              <a:t>Oprócz tego joga:</a:t>
            </a:r>
          </a:p>
          <a:p>
            <a:pPr>
              <a:buNone/>
            </a:pPr>
            <a:r>
              <a:rPr lang="pl-PL" sz="2600" i="1" dirty="0" smtClean="0">
                <a:latin typeface="Times New Roman" pitchFamily="18" charset="0"/>
                <a:cs typeface="Times New Roman" pitchFamily="18" charset="0"/>
              </a:rPr>
              <a:t>	-łagodzi stres,</a:t>
            </a:r>
          </a:p>
          <a:p>
            <a:pPr>
              <a:buNone/>
            </a:pP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600" i="1" dirty="0" smtClean="0">
                <a:latin typeface="Times New Roman" pitchFamily="18" charset="0"/>
                <a:cs typeface="Times New Roman" pitchFamily="18" charset="0"/>
              </a:rPr>
              <a:t>-poprawia krążenie,</a:t>
            </a:r>
          </a:p>
          <a:p>
            <a:pPr>
              <a:buNone/>
            </a:pP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600" i="1" dirty="0" smtClean="0">
                <a:latin typeface="Times New Roman" pitchFamily="18" charset="0"/>
                <a:cs typeface="Times New Roman" pitchFamily="18" charset="0"/>
              </a:rPr>
              <a:t>-uspokaja.</a:t>
            </a:r>
            <a:endParaRPr lang="pl-PL" sz="2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relaks_z_joga_e4fe39b6f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708920"/>
            <a:ext cx="4464496" cy="3348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49</Words>
  <Application>Microsoft Office PowerPoint</Application>
  <PresentationFormat>Pokaz na ekranie (4:3)</PresentationFormat>
  <Paragraphs>51</Paragraphs>
  <Slides>16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Slajd 1</vt:lpstr>
      <vt:lpstr>Slajd 2</vt:lpstr>
      <vt:lpstr>Sport niesie ze sobą dużo korzyści zdrowotnych: 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EGZAMIN</dc:creator>
  <cp:lastModifiedBy>Nauczyciel</cp:lastModifiedBy>
  <cp:revision>8</cp:revision>
  <dcterms:created xsi:type="dcterms:W3CDTF">2019-05-20T10:47:52Z</dcterms:created>
  <dcterms:modified xsi:type="dcterms:W3CDTF">2019-10-21T11:14:10Z</dcterms:modified>
</cp:coreProperties>
</file>