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>
            <a:extLst>
              <a:ext uri="{FF2B5EF4-FFF2-40B4-BE49-F238E27FC236}">
                <a16:creationId xmlns:a16="http://schemas.microsoft.com/office/drawing/2014/main" xmlns="" id="{811F3665-C32F-4A62-88FB-9945C8ED4A4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32C2732-BBB3-41CA-98C7-1E033968B495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169FE09-CAB0-4820-906D-3B4D0467A80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4BCE17-95C5-497A-984D-CA310E0671C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9017A9B-66CB-4A84-9A92-8050C4F0D571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53B86AA-9271-4079-8971-54B006C5F2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8055B7-54A7-4582-995A-83138F5052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8E49D-7E8A-4A1D-BF57-346A25235A45}" type="datetimeFigureOut">
              <a:rPr lang="en-US"/>
              <a:pPr/>
              <a:t>10/21/2019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864D58-6388-444E-9C19-67C16386E8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AB7CFF8-8984-4633-BB68-75B78668A9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B748B-DC5A-4E97-94E1-6F0E5CA50D2D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466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9A77F-0EBC-48DC-8B00-26B7C86369EA}" type="datetimeFigureOut">
              <a:rPr lang="en-US"/>
              <a:pPr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xmlns="" id="{987C72A2-E78F-4CD0-AD07-77B6CE8389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xmlns="" id="{AC20810E-FACE-46AE-9B47-7DB7E118CF3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xmlns="" id="{2CDAF509-9571-4DA6-8AD8-F87F2B5841F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C233473F-5D42-442D-B6CE-7E6D14307DE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20F1AAC6-C56F-4D76-B73C-DB2E1D4A3F0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DF59E77B-8A6C-4A6F-9B73-07637BFDBF6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3E01512-1EA5-4AB3-9984-CEE9B7157F45}" type="slidenum">
              <a:rPr/>
              <a:pPr lvl="0"/>
              <a:t>‹#›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F6183-8E09-488D-A13A-238B1B0C0F3B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642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98CC2206-424E-40DB-9C67-E0A6772A58A2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F5B0D0C4-AE88-4EF1-A623-00C384A7F5AF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7AD50-602B-4618-AF63-D0C091AB5221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DBDB73CF-135D-43AC-9A8C-896963220E91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A5AC6E-415A-48BF-9A07-123AFA1D481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96868CA-CB5A-46CB-923D-6BBE0A67942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7000" y="812520"/>
            <a:ext cx="5345280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4595B98-AC60-4D79-B68C-0C1AF7F6DF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DC8606C4-F09C-476F-8062-528D5AEC3D43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73749EED-C780-4DF4-ADD3-D327C141DBEA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0BFB1-D2CC-44BB-B11C-71418AB29FF6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9080A814-0287-4410-9772-FC54E76AA884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97BF0-3D4D-45F8-8A58-184B0B1A001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30E8E0C-7910-4C02-BA9C-6873B3E5295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1A1F121-F883-4738-933A-33E3E1E4FC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2D8400AC-5E2F-4D46-9035-49353A9ECAD2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5EE70772-8787-4EC6-B370-30794653002B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460EF-C951-463D-AA8D-F30E4CD2A171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51E7E270-5B7C-47A4-9773-07C3D5F386EC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2A0C3-0BB5-4B88-9F9D-28C337F7717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D11CCF9-5F24-4F8A-94B4-2B2F725629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B36B82C-C60A-43BB-932C-DB0A3ABE32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EEFB06A1-A8CE-4C5C-9263-AF6CDE206E97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60D98D2C-2047-4F90-8171-2904722E67B2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BCCBB-85FE-4BF2-A21D-BFE5AECDC86A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E5DFD32C-26D3-48AC-BA5C-F82A58CC1599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5A389-BEC6-48F9-A2C0-11EC26D7FD7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D13B25B-F2DD-4A48-BF88-81474C70D90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83B3C94-0176-4D55-8F09-1FD945BAE8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301318F9-5167-42A7-9099-A8C667B32130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CBF929A8-A699-47E8-88D3-582D38C41D86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5A74B-BC17-4CEF-89E2-005BBB1FCFF2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EF1AC903-023A-46A2-99E6-553BEEA0129C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E9BBBC-616F-4523-A994-D7D033E9D9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D0BC79F-36FC-47FA-80DA-63F05E75FB8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8C5FA7A-E793-4C8A-8F56-0333C8D2C5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E8CA8715-442C-4799-9FBB-045FA6BB0C1D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42EF50B9-8B9B-44B4-9E2D-16C457EDF932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3DEF1-D4B3-46B6-ABDE-C57AFD7717F7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7D7C7D01-E512-4289-B2E8-FC82FD0009A1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32DE9-7499-471F-A349-F2D2500CB5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2695304-7AAC-4319-B9EE-387A436A9DC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F32A0CF-5D19-4932-AC3B-D3852D505F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33563C96-D206-4C13-9555-962D59A45D7A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0132B639-3150-4E21-BC0C-C1864D935414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FC79A-29E7-4892-9AC7-048346E7C9DA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75C87B12-206F-4900-B163-1B546701717D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61348-2584-4672-BEA1-045912234AE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C61A9ED-5E6A-46AB-B700-BDE6887996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CC7FD8F-83BE-490C-B73E-D6482F3581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F9880CEA-F8C0-46A4-B6C5-D3B274C3779C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935E6FBB-0B87-44FB-B463-302CFDA90FB6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B342B-E6C4-4806-99DE-C4BE9B107BD5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E3D8448F-1540-4F13-BEE2-78B9120D65F3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A3F96-EB8A-433E-91B6-29791CCCBD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8803293-2AEA-4F94-9A47-24420D95319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FBB34EB-FA25-455F-825A-33EA056944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120473A3-3C5D-46B1-845E-F77CFCC957EF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1A7BA466-46EB-4723-80BB-2470A7A09FA6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467B3-0B73-42AB-A64A-86693940510C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9D4272A1-DDCA-497C-8700-B32FF4700F36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ED7B8-97C0-490F-8F7D-23813366A8A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8EE69D8-D1B1-4D8F-BBC6-69D2D41DC6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143558E-DF32-417F-AB0D-908C11902A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7AEE6386-46EA-40B0-B09C-0BFF85EEB54D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CCF73273-9F92-4740-9519-981721F16AB3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FD035-EDCF-4AD5-AB5C-1E52E8408B5F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2694C420-A588-46EF-89D5-96C4ADFC9056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DF861-DB11-489B-9C63-C05F52E9D5C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B4F0F8A-5CCF-4BAE-913F-0119D32E057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A75CF691-9D01-40B5-AC5D-969BC624B8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611D45C2-2164-4C58-A7B2-35449114F416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516E9B14-CB47-4E66-A341-3EB28A1EEB45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A2B30-C929-493C-8114-89B8B7F26A78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370EF9BC-7DD2-41D1-85A0-70FA7DD146B5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7B045-69BD-48DA-B5F0-8DB16F56B6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B03843E-CFE0-4C53-B767-6DA81FA4695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7A51B27-971B-4E4A-803F-8F2D130E1D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E428D552-E4D7-4964-80F8-7673DBF54130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440960CD-14F5-4327-BE0D-B7E2EBC84AB2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135EE-16AF-4331-93BD-D1F5E585E42D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D9A33885-7083-4475-AF6C-DFA4ED369948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98BF7-BEBA-43CA-BEDF-9F6074622F1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F948E23-4786-4DF5-B7EE-7FCEECE0475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7000" y="812520"/>
            <a:ext cx="5345280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2F29CD6-AAAC-4FF2-B809-FCF7AF10C8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28887016-6703-4CF0-9240-23F5F3E957D2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AD9859B1-8129-4E6D-B734-352A183A8C6E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D916B-A8D5-41A7-8A0D-E489A02EFE20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7BFAABDD-03AB-4F56-A0D5-502115DF3DAA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41B52-7940-4543-BD06-9B573EE71C3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26D1D6F-3ACE-443D-9247-2A1476F7694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3005DF7-5A94-4B7C-BF68-8AC92ABF15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D49FEE06-EA0D-4675-9053-B2A6BDF12F8E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24ADC03D-125A-4FFB-8AD5-FC6AD2D83154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B64C8-D559-48C0-9273-1CF46079BC52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CA8348C8-D821-4451-8760-7A80894EE3B5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6A33F-22FD-43C9-A162-4985EA19C11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C66F4A5-62C4-4E04-86A1-6BF6451CE07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E1E1A1C-C1EF-45FE-A993-F74630B24E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64A219DE-76BF-4D13-BFDD-5DAE2CC1204F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B4A9229B-9912-481F-93A6-CC4ED0C93C11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55034-8BD6-4E2E-B7F9-CF3D5AF76D73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F052F381-9A79-4E32-AE28-D3AE904ED6D9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2867A-638A-4083-9EE2-1C018B99ABB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82AA15B-CB47-4879-9A49-B6F255C797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A463FAB-2E51-460F-9B7F-4D9232B498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4DF583B0-11BC-4F9F-A78C-02585F8BE25A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E0ED85CD-8D56-41FE-A503-2E5BCCF8A059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790E0-947A-4DCA-AC2F-6B26FC579F7B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2DF44C46-43E5-4EFA-8D79-C1982F906713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10E36-43B8-41C1-B3BB-F9020EC3218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E5786A1-125C-4D1A-B92E-CD61E9D5749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89E4EAB-EAE5-490A-AE17-87FFCBA764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ECBD2C24-1132-457C-BB52-8BF41EA3674C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5B76E597-3347-499B-871D-0ED500090010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69E8C-2201-4F0B-A4D6-D8C647791D7D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66C2BD96-055B-4BC9-9739-97262718CB88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2A84A-431A-475D-BEE6-BEE2A408FE5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556BC1E-52C7-4118-924E-06F1973DA94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FDB6798-4C37-4E54-A5D9-873E488482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D416DC0C-5E1F-47CC-B8C5-BAA084D11CE8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AC85C719-D0E9-460E-A7F1-5A1A366C4FF6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C497-F105-430A-A9DF-F146D0C9236E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B50EE532-FB7E-4684-886A-BC21FCF6480E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BC8C5-6ACA-4729-A2DF-EA495146592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9FACF7A-B825-4375-908E-EABAE7A6A54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2917E8A-8742-4992-86E9-11B9D74CB8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876400C4-35A1-428E-AB10-E8FB180EE31B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24E0C0CA-476B-40BE-A770-CCF2D1E2B534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FD9CA-FBD9-438E-BE92-1AEF9B0B1D2B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33E09AAC-32E3-4ADC-A843-0958D212F467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744F6-EC06-407F-892B-6DE2FA8B138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6DE95CA-1D04-4893-B74C-136A550663E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5F62DB2-5FA9-455E-B416-6952508FA8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E63FE09B-9086-4DBE-9003-CAFC443B1BB9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C1D98E5A-0119-4E05-A77E-D26C9A97666E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86D00-9374-4916-9601-BFE364F5D802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DF89411B-3F5E-45C5-9545-309CA939EF54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17503-4C7C-44D1-9B99-2252EF722DA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291638B-5474-433C-A674-CB2E63552F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B8C3F4E-B976-4340-B8B1-4A732EB490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3718A8A0-E1F9-496D-9EAD-3A092100302B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094294C3-4CB0-4F34-9AB9-74FE3DFDEE12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1A09C-2413-46ED-850C-79243C4A8F54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450A5F21-45BB-49F9-8040-E7316199554E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7BB05-BD0D-443F-9095-53AFEB41848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93BE674-7164-445E-9E3F-205FF83E8A9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23514E9-7AF5-4834-AF41-17597D32FA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4F7047B9-DDFA-4037-969A-B4B647732353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7776D4A0-565A-4042-ACF5-3723DB015029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9B765-EC94-431C-B75F-D0426A75E22E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3D961198-7F0D-4155-9414-D3FBB76954DC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C0D87-6926-4DB5-937C-13E17444502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12865C4-BEE2-4F77-B130-4467E2554D1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DE681FC-4385-4880-9707-3FEBBB130F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D45AE873-9703-4693-B7DA-A2EA1A5918F4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EE72ADB8-3CAD-44AE-BE91-341EDCFE3174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D6CA0-8395-4F97-B9C5-11F670A0F13F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56E70070-A394-4D50-B596-47D4FE2DD25A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DA3EB-FC3F-410A-8C98-B4BC08D5CAD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5BDA1B8-5F49-41C8-B27F-21660E7FE7E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A7F4086-0481-45E0-9642-22B4AB2DD4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5B7E0890-EF56-41CD-8D43-55358CECDE14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66564B38-68BD-4C48-9C05-0E197DCBBA01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60908-4F8E-4364-859D-17B3A1A9D3C8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03B1FD5E-4488-4882-BA2E-FE10EC67C772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0A560-F934-4C8A-B799-4B56D617DEA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D1FFF2B-A937-4B70-A8C2-ED4B3AB45EA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ED590F1-0DB8-48A6-870E-6E9412FB8F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E2ED7342-AB99-497C-9533-335AB16985DE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5A0FB1B5-A614-4921-A417-BA0DCD1EDA5D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FE7DA-3175-4E87-A4B4-19F4C75D746C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B89C7FD8-4314-4C95-BD5D-68BF276422DA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F5A20-8C13-44C9-8527-09F0DFA7AD3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B8FB9D5-93B0-41D9-AAC6-E8FE4D5B18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5E75CBE-CE76-40E1-8D9D-04ED09B1E7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48316B01-4422-4118-B62C-D13C1C994AA0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BD5CC451-E6A6-4070-ADB2-95019B7C47C5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2DC8ED-DB16-4077-9467-0F1724C17C76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B8A578BA-6104-4C8D-9038-C322F21E70AF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2FC13-7ECA-493C-8BC6-E1A1CAF7413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649B96D-5932-4663-889C-EB25C11017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D7B4C67-F00F-4A3C-AAE3-3A3A01CD68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87E0C513-7F2C-4504-9F74-4028A2952948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EB556DAF-C542-4917-A5ED-28073296228B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5EE18-CAD2-4CE7-AE9E-91D7B9A2B9D5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6EA5617C-5B43-4EDC-A329-52FA5762A8E9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5EAB4-BAEF-4E77-99F9-2B9C085AAEE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E229648-DDC7-409B-8A40-D838390D3AA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6214B65-8A91-49E6-8F3C-14A6D77C85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56C81976-53AD-4873-9311-334CC4BEB56E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387AE454-77D6-4DBF-A878-96BF8EC995F1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91DA3-060A-426D-A7D6-08199ACDB2A8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26B71582-3A0C-4B32-B9C9-EE6387A6D363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ABD2F-2168-4FDB-BD80-8D5DE57FC27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8998474-7B2E-4024-BF5B-1C11CC52810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0866CE6-1D24-4E82-BD0C-2F77101221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5C4C3B20-F361-4535-8D56-0CCAD33A4A8C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52A4505A-0062-4568-8EB2-C7D15AE1F1AB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1FB34-FDD9-46F7-95AD-E5FFA49E90A2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7A494102-C59D-4EE9-B202-911B60043358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0F594-0233-4AB0-BA07-EE95A355CD8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C0CB86C-45C1-4F3E-891B-204CFC722C7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A0104524-3B26-4DFB-B93F-C4793D72A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DD1EC847-6642-471A-97FD-90EDFC9F743C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19595E49-D6F6-49D4-B20E-03BB2F730196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4CA85-DF4A-44FE-A2BF-5FFF7B44D4C9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189B94C2-B0DA-4C01-891F-1449B7CC88C9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71714-394D-40A0-BAEA-60830198410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0EBB69D-0098-4FB9-8CE1-06019C75F8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7795CEA-060C-4BE8-83FD-F033C6118D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9FB5CA2A-7E1B-4C2D-91BF-28E31867A3E8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0D243AB4-A219-4F13-AF70-FF60A45E81EF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13377-772A-4539-8D8F-E9E873D145B1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6A329FA7-D2C6-4278-BAB6-E3B7CD1B79B1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9B1E1-7C9A-46AB-87B4-D00E6482B6F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E188FEC-B8AF-4DA2-8BAA-D3472330683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A332785D-0CC9-4525-BD60-1D703165D8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BF89D838-3AF2-4B19-A1EC-0AA3221905E1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9A77F-0EBC-48DC-8B00-26B7C86369E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ED226F24-5466-440C-807F-F324EE2E6B36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F7ED4-AD01-4A0C-858B-CCA273B9F061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49954238-5DE9-4E01-8C8A-CAB1523C006D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1BB6B-C4FE-489B-8089-18E5FF07B21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C743EA0-1B56-48FF-A4EE-C5AAF708122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A518ECA-666B-4A23-93F9-1129D4A6B8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C6F8E0D-2763-47BE-A934-9342F9E67D9B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8" name="Straight Connector 19">
              <a:extLst>
                <a:ext uri="{FF2B5EF4-FFF2-40B4-BE49-F238E27FC236}">
                  <a16:creationId xmlns:a16="http://schemas.microsoft.com/office/drawing/2014/main" xmlns="" id="{AA2D0C87-D690-4372-8EE8-ACD5DDFBFBA8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Straight Connector 20">
              <a:extLst>
                <a:ext uri="{FF2B5EF4-FFF2-40B4-BE49-F238E27FC236}">
                  <a16:creationId xmlns:a16="http://schemas.microsoft.com/office/drawing/2014/main" xmlns="" id="{8A38D379-2EA4-4A9A-A9DB-BDA775528BFA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xmlns="" id="{A9790267-0C72-439E-8F8D-65D7BF051A3B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xmlns="" id="{D21D1BF3-516E-44C3-8B77-64DE35989811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Isosceles Triangle 23">
              <a:extLst>
                <a:ext uri="{FF2B5EF4-FFF2-40B4-BE49-F238E27FC236}">
                  <a16:creationId xmlns:a16="http://schemas.microsoft.com/office/drawing/2014/main" xmlns="" id="{5E40FD26-7276-4A63-9DDD-C0C7001545D0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xmlns="" id="{40130CAE-BF78-4345-A096-2EDC58D5B34C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xmlns="" id="{CEFEDB22-1196-4DA5-91F1-4DA4708ED725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xmlns="" id="{8906B1D7-354D-4E4A-993E-74084EFE0857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Isosceles Triangle 27">
              <a:extLst>
                <a:ext uri="{FF2B5EF4-FFF2-40B4-BE49-F238E27FC236}">
                  <a16:creationId xmlns:a16="http://schemas.microsoft.com/office/drawing/2014/main" xmlns="" id="{79F15EC4-7830-47F9-B39C-977F06B5F5FA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Isosceles Triangle 28">
              <a:extLst>
                <a:ext uri="{FF2B5EF4-FFF2-40B4-BE49-F238E27FC236}">
                  <a16:creationId xmlns:a16="http://schemas.microsoft.com/office/drawing/2014/main" xmlns="" id="{FFFAD104-7DD1-41D5-AA19-9389F99983C1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xmlns="" id="{6319492A-34E3-4F1A-B65B-E0A88622DE7E}"/>
              </a:ext>
            </a:extLst>
          </p:cNvPr>
          <p:cNvGrpSpPr/>
          <p:nvPr/>
        </p:nvGrpSpPr>
        <p:grpSpPr>
          <a:xfrm>
            <a:off x="359" y="-8640"/>
            <a:ext cx="12191401" cy="6866640"/>
            <a:chOff x="359" y="-8640"/>
            <a:chExt cx="12191401" cy="6866640"/>
          </a:xfrm>
        </p:grpSpPr>
        <p:sp>
          <p:nvSpPr>
            <p:cNvPr id="19" name="Straight Connector 31">
              <a:extLst>
                <a:ext uri="{FF2B5EF4-FFF2-40B4-BE49-F238E27FC236}">
                  <a16:creationId xmlns:a16="http://schemas.microsoft.com/office/drawing/2014/main" xmlns="" id="{B2870D03-856A-425C-9542-0E92A4544BCD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0" name="Straight Connector 20">
              <a:extLst>
                <a:ext uri="{FF2B5EF4-FFF2-40B4-BE49-F238E27FC236}">
                  <a16:creationId xmlns:a16="http://schemas.microsoft.com/office/drawing/2014/main" xmlns="" id="{7FB3E3B0-A342-4EAA-B511-671E5AA90CBA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xmlns="" id="{26DC221E-2B2A-4814-9856-AEF05A6F8B44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xmlns="" id="{24993B58-EFA0-4255-B32B-A2217CB6E705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Isosceles Triangle 26">
              <a:extLst>
                <a:ext uri="{FF2B5EF4-FFF2-40B4-BE49-F238E27FC236}">
                  <a16:creationId xmlns:a16="http://schemas.microsoft.com/office/drawing/2014/main" xmlns="" id="{8F859C4E-62B0-4C8F-86AD-E3A49A5EC31B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xmlns="" id="{35A138C6-9052-4BD9-9FE0-352C32AE5F46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xmlns="" id="{D71046D8-0FA7-44BE-AEA0-C98F3DAF7D57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xmlns="" id="{477E9F51-19B7-482E-9034-68A1307567A5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7" name="Isosceles Triangle 30">
              <a:extLst>
                <a:ext uri="{FF2B5EF4-FFF2-40B4-BE49-F238E27FC236}">
                  <a16:creationId xmlns:a16="http://schemas.microsoft.com/office/drawing/2014/main" xmlns="" id="{B3E648D7-4A3C-4D33-9748-56BF2449A8E6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8" name="Isosceles Triangle 18">
              <a:extLst>
                <a:ext uri="{FF2B5EF4-FFF2-40B4-BE49-F238E27FC236}">
                  <a16:creationId xmlns:a16="http://schemas.microsoft.com/office/drawing/2014/main" xmlns="" id="{206EEFF3-A5C3-45C0-AA0F-3E5B57C4528E}"/>
                </a:ext>
              </a:extLst>
            </p:cNvPr>
            <p:cNvSpPr/>
            <p:nvPr/>
          </p:nvSpPr>
          <p:spPr>
            <a:xfrm rot="10800000">
              <a:off x="359" y="361"/>
              <a:ext cx="842400" cy="5665679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030257-6A92-4B7E-AA4F-61290E98D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BB319C-BF2E-4C64-9775-F21C25A0C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FD89E7-6D88-4016-8369-CC8023E377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E57EDF43-1982-47F2-A374-41A0D46C8FCB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C195DF-2D0B-495C-B971-284B225D9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EDCC08-3FFB-402C-A59E-F5764325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227E7AD2-A1AC-407D-9AAA-880B1D2CD2BD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2307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7E29139-5AE4-49CA-8BFD-896CA669E592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8" name="Straight Connector 19">
              <a:extLst>
                <a:ext uri="{FF2B5EF4-FFF2-40B4-BE49-F238E27FC236}">
                  <a16:creationId xmlns:a16="http://schemas.microsoft.com/office/drawing/2014/main" xmlns="" id="{BD484A4B-E560-4EFB-A3CC-0CFE269F9F43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Straight Connector 20">
              <a:extLst>
                <a:ext uri="{FF2B5EF4-FFF2-40B4-BE49-F238E27FC236}">
                  <a16:creationId xmlns:a16="http://schemas.microsoft.com/office/drawing/2014/main" xmlns="" id="{AADB951B-8F1A-487D-96F1-8C74718EA371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xmlns="" id="{35124FE3-160C-4B5E-9B7C-4C725EDF992A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xmlns="" id="{54037F95-5E06-4FE9-B964-6A929528EB1F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Isosceles Triangle 23">
              <a:extLst>
                <a:ext uri="{FF2B5EF4-FFF2-40B4-BE49-F238E27FC236}">
                  <a16:creationId xmlns:a16="http://schemas.microsoft.com/office/drawing/2014/main" xmlns="" id="{56FCB6E5-D125-410B-9902-6611BB373824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xmlns="" id="{388E2774-AA8A-4349-B3F9-8EBB900185F7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xmlns="" id="{8B89FB33-6991-4797-B886-3A62C1B5CB03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xmlns="" id="{60B1C095-38D6-4660-B232-6B2DCB8D1A47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Isosceles Triangle 27">
              <a:extLst>
                <a:ext uri="{FF2B5EF4-FFF2-40B4-BE49-F238E27FC236}">
                  <a16:creationId xmlns:a16="http://schemas.microsoft.com/office/drawing/2014/main" xmlns="" id="{A20273D6-88C2-492B-90C3-1B67B6F4BE7A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Isosceles Triangle 28">
              <a:extLst>
                <a:ext uri="{FF2B5EF4-FFF2-40B4-BE49-F238E27FC236}">
                  <a16:creationId xmlns:a16="http://schemas.microsoft.com/office/drawing/2014/main" xmlns="" id="{EF54B9DB-DE52-431C-AD1B-44DFE61957B4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xmlns="" id="{4B1DC334-3800-4FF0-98BF-A756396C1412}"/>
              </a:ext>
            </a:extLst>
          </p:cNvPr>
          <p:cNvGrpSpPr/>
          <p:nvPr/>
        </p:nvGrpSpPr>
        <p:grpSpPr>
          <a:xfrm>
            <a:off x="359" y="-8640"/>
            <a:ext cx="12191401" cy="6866640"/>
            <a:chOff x="359" y="-8640"/>
            <a:chExt cx="12191401" cy="6866640"/>
          </a:xfrm>
        </p:grpSpPr>
        <p:sp>
          <p:nvSpPr>
            <p:cNvPr id="19" name="Straight Connector 31">
              <a:extLst>
                <a:ext uri="{FF2B5EF4-FFF2-40B4-BE49-F238E27FC236}">
                  <a16:creationId xmlns:a16="http://schemas.microsoft.com/office/drawing/2014/main" xmlns="" id="{E40AAA06-BDBC-4C18-848E-820E31DF8C87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0" name="Straight Connector 20">
              <a:extLst>
                <a:ext uri="{FF2B5EF4-FFF2-40B4-BE49-F238E27FC236}">
                  <a16:creationId xmlns:a16="http://schemas.microsoft.com/office/drawing/2014/main" xmlns="" id="{83A82C74-EC82-4D4C-84B8-9629E4D61242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xmlns="" id="{59786C11-AC95-445F-BABB-CA1312E2AD48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xmlns="" id="{01D462B4-4E5C-478A-9DAF-ACCDDE1B2D51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Isosceles Triangle 26">
              <a:extLst>
                <a:ext uri="{FF2B5EF4-FFF2-40B4-BE49-F238E27FC236}">
                  <a16:creationId xmlns:a16="http://schemas.microsoft.com/office/drawing/2014/main" xmlns="" id="{D1E29EC0-2F65-48E4-8883-E351BFA36831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xmlns="" id="{70458B3B-8AD0-491C-8BDA-9556C2272D3A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xmlns="" id="{50F8CA44-7B62-4A82-A3F0-ACB97001FB82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xmlns="" id="{EB10A5C7-6927-41F9-9124-4A7E225E7B63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7" name="Isosceles Triangle 30">
              <a:extLst>
                <a:ext uri="{FF2B5EF4-FFF2-40B4-BE49-F238E27FC236}">
                  <a16:creationId xmlns:a16="http://schemas.microsoft.com/office/drawing/2014/main" xmlns="" id="{FA1B200B-7650-445F-9D2B-BF42FD28AC6F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8" name="Isosceles Triangle 18">
              <a:extLst>
                <a:ext uri="{FF2B5EF4-FFF2-40B4-BE49-F238E27FC236}">
                  <a16:creationId xmlns:a16="http://schemas.microsoft.com/office/drawing/2014/main" xmlns="" id="{C91EFC83-8B7D-4C09-B463-FE72BD6C49F1}"/>
                </a:ext>
              </a:extLst>
            </p:cNvPr>
            <p:cNvSpPr/>
            <p:nvPr/>
          </p:nvSpPr>
          <p:spPr>
            <a:xfrm rot="10800000">
              <a:off x="359" y="361"/>
              <a:ext cx="842400" cy="5665679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FEFC57-B817-491F-8B0F-A812BD26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589D10-7B00-40CC-9DB0-05E6EF5A2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480" y="1604520"/>
            <a:ext cx="10972440" cy="45259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176AA5-7541-418D-8C83-C65E4A6B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E57EDF43-1982-47F2-A374-41A0D46C8FCB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541A36-7CA4-4A66-972D-26FE3E15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932A98-7EF3-4BD5-8D35-CB5F829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CEF24396-530C-4A02-9A84-4E71222F10F4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1789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CDBF9E3-7B0D-44E0-BACB-33B68412B870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8" name="Straight Connector 19">
              <a:extLst>
                <a:ext uri="{FF2B5EF4-FFF2-40B4-BE49-F238E27FC236}">
                  <a16:creationId xmlns:a16="http://schemas.microsoft.com/office/drawing/2014/main" xmlns="" id="{760B1A52-5968-4AC1-88CE-65BEFCFC1E77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Straight Connector 20">
              <a:extLst>
                <a:ext uri="{FF2B5EF4-FFF2-40B4-BE49-F238E27FC236}">
                  <a16:creationId xmlns:a16="http://schemas.microsoft.com/office/drawing/2014/main" xmlns="" id="{4D75284E-227A-45FC-B667-30506FF11258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xmlns="" id="{CB3878D1-690C-41B7-A765-B5D6FFE7D231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xmlns="" id="{C9E0CD4C-A473-49B5-86B0-FBE3F48839CB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Isosceles Triangle 23">
              <a:extLst>
                <a:ext uri="{FF2B5EF4-FFF2-40B4-BE49-F238E27FC236}">
                  <a16:creationId xmlns:a16="http://schemas.microsoft.com/office/drawing/2014/main" xmlns="" id="{F41B09FA-0F0E-4A4B-9C52-84370393F71B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xmlns="" id="{88E5971A-05B8-402C-9B7B-66E32F82963E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xmlns="" id="{B5122317-55E3-4EE3-BC5B-BBB33FC7CF44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xmlns="" id="{F1E62B94-4565-461E-9822-C465320E4347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Isosceles Triangle 27">
              <a:extLst>
                <a:ext uri="{FF2B5EF4-FFF2-40B4-BE49-F238E27FC236}">
                  <a16:creationId xmlns:a16="http://schemas.microsoft.com/office/drawing/2014/main" xmlns="" id="{8561DCA1-D600-471A-A7ED-7989175A3B8A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Isosceles Triangle 28">
              <a:extLst>
                <a:ext uri="{FF2B5EF4-FFF2-40B4-BE49-F238E27FC236}">
                  <a16:creationId xmlns:a16="http://schemas.microsoft.com/office/drawing/2014/main" xmlns="" id="{D94B96E8-9B86-4D01-9B72-BF744D7DF390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xmlns="" id="{F8DAB330-2535-4075-B955-68271C823FE4}"/>
              </a:ext>
            </a:extLst>
          </p:cNvPr>
          <p:cNvGrpSpPr/>
          <p:nvPr/>
        </p:nvGrpSpPr>
        <p:grpSpPr>
          <a:xfrm>
            <a:off x="359" y="-8640"/>
            <a:ext cx="12191401" cy="6866640"/>
            <a:chOff x="359" y="-8640"/>
            <a:chExt cx="12191401" cy="6866640"/>
          </a:xfrm>
        </p:grpSpPr>
        <p:sp>
          <p:nvSpPr>
            <p:cNvPr id="19" name="Straight Connector 31">
              <a:extLst>
                <a:ext uri="{FF2B5EF4-FFF2-40B4-BE49-F238E27FC236}">
                  <a16:creationId xmlns:a16="http://schemas.microsoft.com/office/drawing/2014/main" xmlns="" id="{D8C792C0-85F4-4B77-81D7-63FCC4132C9F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0" name="Straight Connector 20">
              <a:extLst>
                <a:ext uri="{FF2B5EF4-FFF2-40B4-BE49-F238E27FC236}">
                  <a16:creationId xmlns:a16="http://schemas.microsoft.com/office/drawing/2014/main" xmlns="" id="{D50EBE49-45F6-4AF9-BEA4-F48E8B52AF65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xmlns="" id="{6751FDF6-726C-4336-B2FD-5C3857808351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xmlns="" id="{25B2B816-188B-4556-A143-1BD5E8DA548A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Isosceles Triangle 26">
              <a:extLst>
                <a:ext uri="{FF2B5EF4-FFF2-40B4-BE49-F238E27FC236}">
                  <a16:creationId xmlns:a16="http://schemas.microsoft.com/office/drawing/2014/main" xmlns="" id="{A45B6700-AC97-47EF-AB70-6F07BBC47838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xmlns="" id="{EAFBFCDA-86B9-479A-823A-3DACF7E9C13C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xmlns="" id="{4C213D34-6164-482D-9319-294754879C67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xmlns="" id="{891ED8A6-72AF-452B-9225-D79433F17744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7" name="Isosceles Triangle 30">
              <a:extLst>
                <a:ext uri="{FF2B5EF4-FFF2-40B4-BE49-F238E27FC236}">
                  <a16:creationId xmlns:a16="http://schemas.microsoft.com/office/drawing/2014/main" xmlns="" id="{8A0F3E7C-B9D3-4939-8898-E087E52DE72C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8" name="Isosceles Triangle 18">
              <a:extLst>
                <a:ext uri="{FF2B5EF4-FFF2-40B4-BE49-F238E27FC236}">
                  <a16:creationId xmlns:a16="http://schemas.microsoft.com/office/drawing/2014/main" xmlns="" id="{F9B87B45-E123-4620-AF04-B6F46A945E47}"/>
                </a:ext>
              </a:extLst>
            </p:cNvPr>
            <p:cNvSpPr/>
            <p:nvPr/>
          </p:nvSpPr>
          <p:spPr>
            <a:xfrm rot="10800000">
              <a:off x="359" y="361"/>
              <a:ext cx="842400" cy="5665679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204E2F-C4C2-40EC-9A0B-DDBE2387F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604963"/>
            <a:ext cx="2743200" cy="4525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1F4AC3-5F44-453F-8BEA-717C3DB07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77200" cy="4525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84F374-955A-4D14-9F17-8C562331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E57EDF43-1982-47F2-A374-41A0D46C8FCB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4574C1-D861-40CF-896B-6143E9E5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2FCB2B-793A-45D7-9D1F-972FD002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A904557D-F753-4EF6-A643-425273DEE43F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24819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9C7D2D6-5356-4378-87B7-347F783F309B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8" name="Straight Connector 19">
              <a:extLst>
                <a:ext uri="{FF2B5EF4-FFF2-40B4-BE49-F238E27FC236}">
                  <a16:creationId xmlns:a16="http://schemas.microsoft.com/office/drawing/2014/main" xmlns="" id="{38ECC0BC-825C-45A7-8A90-A759A7402B34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Straight Connector 20">
              <a:extLst>
                <a:ext uri="{FF2B5EF4-FFF2-40B4-BE49-F238E27FC236}">
                  <a16:creationId xmlns:a16="http://schemas.microsoft.com/office/drawing/2014/main" xmlns="" id="{15E47256-4DAB-4426-9059-0565C01889E8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xmlns="" id="{87F1CD56-AF17-49C8-B506-7E10767D81F9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xmlns="" id="{88E2928C-6C2F-436F-8201-896CE89F5561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Isosceles Triangle 23">
              <a:extLst>
                <a:ext uri="{FF2B5EF4-FFF2-40B4-BE49-F238E27FC236}">
                  <a16:creationId xmlns:a16="http://schemas.microsoft.com/office/drawing/2014/main" xmlns="" id="{072C9ED6-57F7-4391-9DB9-6FD0C35E9F13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xmlns="" id="{0D387D1B-390B-4D30-A2BD-DBFA35149984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xmlns="" id="{18DD7A7B-2203-4727-9896-305EAE5D18A5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xmlns="" id="{7C806AC4-A1CD-40E7-A2E8-2154BE0FFBA2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Isosceles Triangle 27">
              <a:extLst>
                <a:ext uri="{FF2B5EF4-FFF2-40B4-BE49-F238E27FC236}">
                  <a16:creationId xmlns:a16="http://schemas.microsoft.com/office/drawing/2014/main" xmlns="" id="{AEC95C35-CC21-42AE-BB6C-45B05C733BBB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Isosceles Triangle 28">
              <a:extLst>
                <a:ext uri="{FF2B5EF4-FFF2-40B4-BE49-F238E27FC236}">
                  <a16:creationId xmlns:a16="http://schemas.microsoft.com/office/drawing/2014/main" xmlns="" id="{E8A23A6E-5B85-48F7-8DE4-BC0171C779E9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17CAE-A1C8-497F-BC63-DC31F16B8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AB6948-FE47-4EE6-983F-2783E579F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52CAE2-3240-40FB-A0BD-033DF273C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F69135BC-7D53-4EC5-8A1D-3ED237282E01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6E8B10-019F-4FF5-B6E1-E0ED377B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003C62-5A3A-4457-B4F9-8F9598D7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24DD2EAD-C88A-4659-87DD-7DEF10ED2834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28729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13BA53F-DB32-4E2B-AE61-8B796F1C2B9C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8" name="Straight Connector 19">
              <a:extLst>
                <a:ext uri="{FF2B5EF4-FFF2-40B4-BE49-F238E27FC236}">
                  <a16:creationId xmlns:a16="http://schemas.microsoft.com/office/drawing/2014/main" xmlns="" id="{D58E9305-43C7-40E6-83A7-C4DF11642AC7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Straight Connector 20">
              <a:extLst>
                <a:ext uri="{FF2B5EF4-FFF2-40B4-BE49-F238E27FC236}">
                  <a16:creationId xmlns:a16="http://schemas.microsoft.com/office/drawing/2014/main" xmlns="" id="{0DE5CC4C-8FAD-47AD-B95A-13F3A4C3061E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xmlns="" id="{755C5536-908A-481A-BDC7-F4D8A7B9E2DD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xmlns="" id="{A4AF66BB-8EF1-4751-BF62-615AC3EAAF53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Isosceles Triangle 23">
              <a:extLst>
                <a:ext uri="{FF2B5EF4-FFF2-40B4-BE49-F238E27FC236}">
                  <a16:creationId xmlns:a16="http://schemas.microsoft.com/office/drawing/2014/main" xmlns="" id="{A7F1F9F1-2BA6-428D-AA64-EF4850203707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xmlns="" id="{E51EC196-8F8A-430D-8203-DD5DE6DB7373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xmlns="" id="{4C33031C-8D67-4BF5-8A71-1131099877B6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xmlns="" id="{6A86E096-6702-49B6-8635-10CD38193D9D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Isosceles Triangle 27">
              <a:extLst>
                <a:ext uri="{FF2B5EF4-FFF2-40B4-BE49-F238E27FC236}">
                  <a16:creationId xmlns:a16="http://schemas.microsoft.com/office/drawing/2014/main" xmlns="" id="{BFEA088E-191E-4225-9AED-E1BAE231904D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Isosceles Triangle 28">
              <a:extLst>
                <a:ext uri="{FF2B5EF4-FFF2-40B4-BE49-F238E27FC236}">
                  <a16:creationId xmlns:a16="http://schemas.microsoft.com/office/drawing/2014/main" xmlns="" id="{76C1308F-A4A9-4017-9184-13D8CC305EA4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7AB05E-730A-460E-BACE-F2505A7A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F54A71-F27D-4287-AE74-C1ECF86A0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160" y="2160720"/>
            <a:ext cx="8596440" cy="3880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36B9D2-CA98-44E1-B199-9C140106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F69135BC-7D53-4EC5-8A1D-3ED237282E01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3E634D-5190-4DCA-97D6-33053BC6A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193FED-B5B0-4D29-A6CC-3188898D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6AAFF0A7-FDAB-4E8E-9A0D-D3B2C2FDAB90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48293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BB251EB-0B7A-443C-82B1-7D98C1D50DD2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8" name="Straight Connector 19">
              <a:extLst>
                <a:ext uri="{FF2B5EF4-FFF2-40B4-BE49-F238E27FC236}">
                  <a16:creationId xmlns:a16="http://schemas.microsoft.com/office/drawing/2014/main" xmlns="" id="{D2569D9D-D1C7-44A8-BA82-6A0205079DA7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Straight Connector 20">
              <a:extLst>
                <a:ext uri="{FF2B5EF4-FFF2-40B4-BE49-F238E27FC236}">
                  <a16:creationId xmlns:a16="http://schemas.microsoft.com/office/drawing/2014/main" xmlns="" id="{C027ED7A-7A16-4442-8EC8-9F3DDD21FE2C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xmlns="" id="{9605CA57-281E-4774-91F1-AF644F96BD89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xmlns="" id="{14B699C8-F040-4C7B-9B92-FE818E4718B8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Isosceles Triangle 23">
              <a:extLst>
                <a:ext uri="{FF2B5EF4-FFF2-40B4-BE49-F238E27FC236}">
                  <a16:creationId xmlns:a16="http://schemas.microsoft.com/office/drawing/2014/main" xmlns="" id="{1AD3C427-5D00-4826-82CE-9EF93F5A0688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xmlns="" id="{0E9F1949-0C20-49B6-B6FA-C55BE60ED034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xmlns="" id="{4DEC3FBA-0044-4983-84D3-D07EB807ABF8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xmlns="" id="{E4178640-6008-4328-B9BE-B9F644CB54A3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Isosceles Triangle 27">
              <a:extLst>
                <a:ext uri="{FF2B5EF4-FFF2-40B4-BE49-F238E27FC236}">
                  <a16:creationId xmlns:a16="http://schemas.microsoft.com/office/drawing/2014/main" xmlns="" id="{1E983DDF-5A88-48A7-BC46-EB34362A34F5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Isosceles Triangle 28">
              <a:extLst>
                <a:ext uri="{FF2B5EF4-FFF2-40B4-BE49-F238E27FC236}">
                  <a16:creationId xmlns:a16="http://schemas.microsoft.com/office/drawing/2014/main" xmlns="" id="{81AE4A2B-27C4-44CC-BE5F-4F5A43F2D542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57A885-1BA6-4646-B25C-BAB3E83CB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6F6E59-1785-4B41-A417-207801151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6EEB4D-31EA-4D07-A84C-1560034E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F69135BC-7D53-4EC5-8A1D-3ED237282E01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D21F12-B2CB-416D-96A8-18359C23C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E6FD8-48FC-4B65-9894-CDB5B64E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946A5C4F-2333-48C7-8D6F-8B3DF5C4D088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76918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">
            <a:extLst>
              <a:ext uri="{FF2B5EF4-FFF2-40B4-BE49-F238E27FC236}">
                <a16:creationId xmlns:a16="http://schemas.microsoft.com/office/drawing/2014/main" xmlns="" id="{AABE2028-44D4-4EED-80A0-CDD9EA03B9D3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9" name="Straight Connector 19">
              <a:extLst>
                <a:ext uri="{FF2B5EF4-FFF2-40B4-BE49-F238E27FC236}">
                  <a16:creationId xmlns:a16="http://schemas.microsoft.com/office/drawing/2014/main" xmlns="" id="{DA83CA31-C5E2-4986-8220-BD7A8FCBFC37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Straight Connector 20">
              <a:extLst>
                <a:ext uri="{FF2B5EF4-FFF2-40B4-BE49-F238E27FC236}">
                  <a16:creationId xmlns:a16="http://schemas.microsoft.com/office/drawing/2014/main" xmlns="" id="{438A8E3C-9D57-467A-A704-81E65029A2C0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1ACA9A20-5490-4BD1-B036-48A2FFFAEEBE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1E49D422-BAFF-40FC-AF87-DAABFAABDB7D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Isosceles Triangle 23">
              <a:extLst>
                <a:ext uri="{FF2B5EF4-FFF2-40B4-BE49-F238E27FC236}">
                  <a16:creationId xmlns:a16="http://schemas.microsoft.com/office/drawing/2014/main" xmlns="" id="{EB79E70F-A959-4FB5-BC22-973B45445F87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670DB5FB-0263-4A32-9DF2-22142B1F0D45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D2757C81-20A8-40DB-A792-DEAC0E699F52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2570912B-F078-4958-B3E7-1024C30740BB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Isosceles Triangle 27">
              <a:extLst>
                <a:ext uri="{FF2B5EF4-FFF2-40B4-BE49-F238E27FC236}">
                  <a16:creationId xmlns:a16="http://schemas.microsoft.com/office/drawing/2014/main" xmlns="" id="{71B73314-C66A-4C37-9B4A-8514A11240C3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Isosceles Triangle 28">
              <a:extLst>
                <a:ext uri="{FF2B5EF4-FFF2-40B4-BE49-F238E27FC236}">
                  <a16:creationId xmlns:a16="http://schemas.microsoft.com/office/drawing/2014/main" xmlns="" id="{1F836F28-4523-4182-A3BE-E48BF42F80D3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7916D-60D3-41B1-815D-09844812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235991-1DE2-474B-BFD0-B8F090D13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4221162" cy="387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92F704-B3D5-4907-91B8-AA39F55EE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1425" y="2160588"/>
            <a:ext cx="4222750" cy="387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D3C77E-C54B-4FF5-ACA6-BF5E6973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F69135BC-7D53-4EC5-8A1D-3ED237282E01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6F031D-683E-4B83-B4CA-4253D4F6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DB3D9B-5E8B-4BD2-BAAA-E21651C0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592B9E7C-52BF-428E-8918-FC754C9BC157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2004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">
            <a:extLst>
              <a:ext uri="{FF2B5EF4-FFF2-40B4-BE49-F238E27FC236}">
                <a16:creationId xmlns:a16="http://schemas.microsoft.com/office/drawing/2014/main" xmlns="" id="{A2CB80F2-22D7-4473-ADEB-3FE6CEC195AE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1" name="Straight Connector 19">
              <a:extLst>
                <a:ext uri="{FF2B5EF4-FFF2-40B4-BE49-F238E27FC236}">
                  <a16:creationId xmlns:a16="http://schemas.microsoft.com/office/drawing/2014/main" xmlns="" id="{E97C3A1F-C2C5-41EC-B24A-C31B08A65E38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Straight Connector 20">
              <a:extLst>
                <a:ext uri="{FF2B5EF4-FFF2-40B4-BE49-F238E27FC236}">
                  <a16:creationId xmlns:a16="http://schemas.microsoft.com/office/drawing/2014/main" xmlns="" id="{313EE26D-8BA7-4A2B-A578-E50958823BD7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20A11233-07A4-4A04-B446-C753379D8E68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0FA67B4F-3395-44B2-A1CE-2D77342EB0AB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Isosceles Triangle 23">
              <a:extLst>
                <a:ext uri="{FF2B5EF4-FFF2-40B4-BE49-F238E27FC236}">
                  <a16:creationId xmlns:a16="http://schemas.microsoft.com/office/drawing/2014/main" xmlns="" id="{1B8BBFBC-CB52-4E08-847F-29FEB5188143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5FF98BFC-E8CD-41B0-B97B-6373A1E93A77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F72B5A0D-B8D3-4677-AF2E-A6438CCEDDF9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D7834D20-5D2D-476F-92E1-FFCCBB0F6CF8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9" name="Isosceles Triangle 27">
              <a:extLst>
                <a:ext uri="{FF2B5EF4-FFF2-40B4-BE49-F238E27FC236}">
                  <a16:creationId xmlns:a16="http://schemas.microsoft.com/office/drawing/2014/main" xmlns="" id="{5D534314-5E41-4D98-BD85-B8DEB88DA348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0" name="Isosceles Triangle 28">
              <a:extLst>
                <a:ext uri="{FF2B5EF4-FFF2-40B4-BE49-F238E27FC236}">
                  <a16:creationId xmlns:a16="http://schemas.microsoft.com/office/drawing/2014/main" xmlns="" id="{6AA9F4F0-7627-4D22-B836-F75488DB0E32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EDBB53-0C85-4F85-9B33-F956BC37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D62988-610C-47EF-8296-70DA0A908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CFCFC6-F25B-4C90-AFA5-58AF045C4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19F8D62-83BD-4548-8BAF-12682C9C1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C19290-F711-4C7C-A3E0-B5F5B12BA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827B2C3-3883-4C1B-AB61-468A5A21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F69135BC-7D53-4EC5-8A1D-3ED237282E01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B46117D-6174-41AB-BE78-03A1BF2F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4E1079C-2AC0-454C-A962-49AE6014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B4FCD38D-3B45-47B7-986F-81C6A790D5D2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49210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xmlns="" id="{F3499840-7445-4B38-9BE4-05C2A74000A9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7" name="Straight Connector 19">
              <a:extLst>
                <a:ext uri="{FF2B5EF4-FFF2-40B4-BE49-F238E27FC236}">
                  <a16:creationId xmlns:a16="http://schemas.microsoft.com/office/drawing/2014/main" xmlns="" id="{F258EB5B-F032-4C09-A91A-3ABB97580F4E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Straight Connector 20">
              <a:extLst>
                <a:ext uri="{FF2B5EF4-FFF2-40B4-BE49-F238E27FC236}">
                  <a16:creationId xmlns:a16="http://schemas.microsoft.com/office/drawing/2014/main" xmlns="" id="{DAB1E8F2-9874-41F4-BFC5-A1D51846995E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Rectangle 23">
              <a:extLst>
                <a:ext uri="{FF2B5EF4-FFF2-40B4-BE49-F238E27FC236}">
                  <a16:creationId xmlns:a16="http://schemas.microsoft.com/office/drawing/2014/main" xmlns="" id="{19EBC497-94AD-44F4-9071-E40FDBC5FEE2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Rectangle 25">
              <a:extLst>
                <a:ext uri="{FF2B5EF4-FFF2-40B4-BE49-F238E27FC236}">
                  <a16:creationId xmlns:a16="http://schemas.microsoft.com/office/drawing/2014/main" xmlns="" id="{2E9A2BC2-C099-4A1F-943B-4483BDD06515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Isosceles Triangle 23">
              <a:extLst>
                <a:ext uri="{FF2B5EF4-FFF2-40B4-BE49-F238E27FC236}">
                  <a16:creationId xmlns:a16="http://schemas.microsoft.com/office/drawing/2014/main" xmlns="" id="{38FC6C4A-9DE6-4DA5-AC23-4CEC09ABFC05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xmlns="" id="{4D29DB5E-E05B-4CF0-9E83-D5FFAD1FA7A7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Rectangle 28">
              <a:extLst>
                <a:ext uri="{FF2B5EF4-FFF2-40B4-BE49-F238E27FC236}">
                  <a16:creationId xmlns:a16="http://schemas.microsoft.com/office/drawing/2014/main" xmlns="" id="{C25437C7-17F7-45F5-80A1-0630C183C3B2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xmlns="" id="{AD8FE4C7-FF22-42D5-A0A3-5B8792AC0705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Isosceles Triangle 27">
              <a:extLst>
                <a:ext uri="{FF2B5EF4-FFF2-40B4-BE49-F238E27FC236}">
                  <a16:creationId xmlns:a16="http://schemas.microsoft.com/office/drawing/2014/main" xmlns="" id="{403AEEFD-FA48-468C-8507-2C94653D291E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Isosceles Triangle 28">
              <a:extLst>
                <a:ext uri="{FF2B5EF4-FFF2-40B4-BE49-F238E27FC236}">
                  <a16:creationId xmlns:a16="http://schemas.microsoft.com/office/drawing/2014/main" xmlns="" id="{022C82E0-8520-47C0-B61A-F065DB493E88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EA7471-C3DC-4326-98DB-86EF7D77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ED15B44-08C6-4E25-9A0E-FA5B639D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F69135BC-7D53-4EC5-8A1D-3ED237282E01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E70DBB-E840-4049-8007-8E31B3BE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50BE41-1FF4-485D-96A4-B60F7FF9B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71F3D506-7928-4ADA-8023-4B7EC9C40937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06214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xmlns="" id="{CA977F6F-CBD0-42F3-A03D-7F717BCC68D8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" name="Straight Connector 19">
              <a:extLst>
                <a:ext uri="{FF2B5EF4-FFF2-40B4-BE49-F238E27FC236}">
                  <a16:creationId xmlns:a16="http://schemas.microsoft.com/office/drawing/2014/main" xmlns="" id="{B244D7FF-43E5-4DCF-B6A9-FDC7711E0047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Straight Connector 20">
              <a:extLst>
                <a:ext uri="{FF2B5EF4-FFF2-40B4-BE49-F238E27FC236}">
                  <a16:creationId xmlns:a16="http://schemas.microsoft.com/office/drawing/2014/main" xmlns="" id="{0133DF09-E4DA-4E09-BA6D-BECDE93FEEBB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xmlns="" id="{1BF32AC6-A60C-4D6C-A14A-7CFE77502BD7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xmlns="" id="{3747964A-3821-4909-9003-7EBAD597698B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Isosceles Triangle 23">
              <a:extLst>
                <a:ext uri="{FF2B5EF4-FFF2-40B4-BE49-F238E27FC236}">
                  <a16:creationId xmlns:a16="http://schemas.microsoft.com/office/drawing/2014/main" xmlns="" id="{AD9B6BD1-FF52-4787-8289-87C91804A67D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xmlns="" id="{BA202A51-EF1A-4665-861D-ECDFC972E0C0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xmlns="" id="{4043AD9A-269C-4B1D-8085-D4FE297F3816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xmlns="" id="{CC456840-1797-40E3-ACE0-273831A18118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Isosceles Triangle 27">
              <a:extLst>
                <a:ext uri="{FF2B5EF4-FFF2-40B4-BE49-F238E27FC236}">
                  <a16:creationId xmlns:a16="http://schemas.microsoft.com/office/drawing/2014/main" xmlns="" id="{E0074614-2C03-47AE-8B51-16A0AA7A557C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Isosceles Triangle 28">
              <a:extLst>
                <a:ext uri="{FF2B5EF4-FFF2-40B4-BE49-F238E27FC236}">
                  <a16:creationId xmlns:a16="http://schemas.microsoft.com/office/drawing/2014/main" xmlns="" id="{27C64A23-5B52-4A7B-9A26-F79EF11165CC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0EABCC-41D1-4A7E-AFCD-1E0C7919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F69135BC-7D53-4EC5-8A1D-3ED237282E01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5A79817-52CF-44E4-828E-9DC7A599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3A0935-6AAF-4142-ACD7-78014401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1569138F-514B-4B50-B74F-A5C3CA1FA3E1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6748423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">
            <a:extLst>
              <a:ext uri="{FF2B5EF4-FFF2-40B4-BE49-F238E27FC236}">
                <a16:creationId xmlns:a16="http://schemas.microsoft.com/office/drawing/2014/main" xmlns="" id="{86993A22-11C8-4EC2-956C-E3FCDBAA6001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9" name="Straight Connector 19">
              <a:extLst>
                <a:ext uri="{FF2B5EF4-FFF2-40B4-BE49-F238E27FC236}">
                  <a16:creationId xmlns:a16="http://schemas.microsoft.com/office/drawing/2014/main" xmlns="" id="{EEC75CE9-BCF9-45EA-AC0F-78C969AC5942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Straight Connector 20">
              <a:extLst>
                <a:ext uri="{FF2B5EF4-FFF2-40B4-BE49-F238E27FC236}">
                  <a16:creationId xmlns:a16="http://schemas.microsoft.com/office/drawing/2014/main" xmlns="" id="{3F30C8A0-5E54-40C6-B256-682964EF2596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D6D6F6B5-6839-4D9E-8E4A-5813D4E0DDF0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32321DE7-1330-4D5D-9F6F-8984A6531708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Isosceles Triangle 23">
              <a:extLst>
                <a:ext uri="{FF2B5EF4-FFF2-40B4-BE49-F238E27FC236}">
                  <a16:creationId xmlns:a16="http://schemas.microsoft.com/office/drawing/2014/main" xmlns="" id="{36394B61-E901-491D-A28A-DA518573A682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F3BB5D3C-7177-4798-9CA9-AB21B33C2E55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28BC1CC4-2D50-46C2-AC2B-C40C22CD7BB5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A49BE32F-6B95-468E-BB3C-5199C8565550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Isosceles Triangle 27">
              <a:extLst>
                <a:ext uri="{FF2B5EF4-FFF2-40B4-BE49-F238E27FC236}">
                  <a16:creationId xmlns:a16="http://schemas.microsoft.com/office/drawing/2014/main" xmlns="" id="{2EE6F97B-486F-4C5D-B118-3132C62336B3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Isosceles Triangle 28">
              <a:extLst>
                <a:ext uri="{FF2B5EF4-FFF2-40B4-BE49-F238E27FC236}">
                  <a16:creationId xmlns:a16="http://schemas.microsoft.com/office/drawing/2014/main" xmlns="" id="{8919AD1D-6142-41F6-8821-4B7B6C812B34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C2719E-E7D4-4A8C-8880-0E143085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7C172-7EF3-412D-848A-DD1D860BC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22AF95-FDD9-47E6-9081-CFE901303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8B5FF1-DFD9-4EBD-9581-C70961662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F69135BC-7D53-4EC5-8A1D-3ED237282E01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003F47-25E5-4914-B99A-49F6F43B7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BFB89F-7940-4AEA-BFFB-4E0B6CCF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BDC11291-1740-41CC-A797-371FE4676366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4286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7EF4A7A-7CA7-4C19-9C25-07EE85CE01F4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8" name="Straight Connector 19">
              <a:extLst>
                <a:ext uri="{FF2B5EF4-FFF2-40B4-BE49-F238E27FC236}">
                  <a16:creationId xmlns:a16="http://schemas.microsoft.com/office/drawing/2014/main" xmlns="" id="{AA964C15-530B-4159-B888-1F130DC60531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Straight Connector 20">
              <a:extLst>
                <a:ext uri="{FF2B5EF4-FFF2-40B4-BE49-F238E27FC236}">
                  <a16:creationId xmlns:a16="http://schemas.microsoft.com/office/drawing/2014/main" xmlns="" id="{D8C9D6F1-0728-419A-898E-DC9E5143FF08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xmlns="" id="{825994FF-79AC-43F4-983C-11563C126E37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xmlns="" id="{D362F23D-580F-4847-898F-7D0E1C6DECCD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Isosceles Triangle 23">
              <a:extLst>
                <a:ext uri="{FF2B5EF4-FFF2-40B4-BE49-F238E27FC236}">
                  <a16:creationId xmlns:a16="http://schemas.microsoft.com/office/drawing/2014/main" xmlns="" id="{B9D9C7F5-0D95-4415-8157-1D1B61AB1214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xmlns="" id="{F85FFD18-6487-4C00-89DD-1AFCDE49D25F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xmlns="" id="{96F1572C-6BE9-4474-834F-98137EB2A3E5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xmlns="" id="{E1F50536-0689-4490-902D-0C76A370113C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Isosceles Triangle 27">
              <a:extLst>
                <a:ext uri="{FF2B5EF4-FFF2-40B4-BE49-F238E27FC236}">
                  <a16:creationId xmlns:a16="http://schemas.microsoft.com/office/drawing/2014/main" xmlns="" id="{4852FA3E-52E4-41D0-AC94-8EEF64EA47AE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Isosceles Triangle 28">
              <a:extLst>
                <a:ext uri="{FF2B5EF4-FFF2-40B4-BE49-F238E27FC236}">
                  <a16:creationId xmlns:a16="http://schemas.microsoft.com/office/drawing/2014/main" xmlns="" id="{DCA7E531-E56A-4121-B2B5-80347A382EB9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xmlns="" id="{57B28321-6550-45BC-A81B-8F05D390C064}"/>
              </a:ext>
            </a:extLst>
          </p:cNvPr>
          <p:cNvGrpSpPr/>
          <p:nvPr/>
        </p:nvGrpSpPr>
        <p:grpSpPr>
          <a:xfrm>
            <a:off x="359" y="-8640"/>
            <a:ext cx="12191401" cy="6866640"/>
            <a:chOff x="359" y="-8640"/>
            <a:chExt cx="12191401" cy="6866640"/>
          </a:xfrm>
        </p:grpSpPr>
        <p:sp>
          <p:nvSpPr>
            <p:cNvPr id="19" name="Straight Connector 31">
              <a:extLst>
                <a:ext uri="{FF2B5EF4-FFF2-40B4-BE49-F238E27FC236}">
                  <a16:creationId xmlns:a16="http://schemas.microsoft.com/office/drawing/2014/main" xmlns="" id="{83BD6433-8410-442F-9144-5D0D66944A47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0" name="Straight Connector 20">
              <a:extLst>
                <a:ext uri="{FF2B5EF4-FFF2-40B4-BE49-F238E27FC236}">
                  <a16:creationId xmlns:a16="http://schemas.microsoft.com/office/drawing/2014/main" xmlns="" id="{F2BB571F-9AEA-4450-AD53-E55D0E83EAC6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xmlns="" id="{7BFA77B9-36C3-4137-BE14-D56D32B4BD5A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xmlns="" id="{2AF509EA-8163-41A3-A598-1D2F95C79FB5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Isosceles Triangle 26">
              <a:extLst>
                <a:ext uri="{FF2B5EF4-FFF2-40B4-BE49-F238E27FC236}">
                  <a16:creationId xmlns:a16="http://schemas.microsoft.com/office/drawing/2014/main" xmlns="" id="{1BC6E351-CFF3-40E3-97C2-4C0EA8805218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xmlns="" id="{85819E0D-7807-4824-A99E-E429131BDE76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xmlns="" id="{EFC5C76C-394D-48D4-A6DA-49910A7E45AD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xmlns="" id="{E48D218B-0B3A-4C9F-A5E9-EDE965171DFF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7" name="Isosceles Triangle 30">
              <a:extLst>
                <a:ext uri="{FF2B5EF4-FFF2-40B4-BE49-F238E27FC236}">
                  <a16:creationId xmlns:a16="http://schemas.microsoft.com/office/drawing/2014/main" xmlns="" id="{646562AE-F9A9-4C0D-8ADA-10B789B9619F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8" name="Isosceles Triangle 18">
              <a:extLst>
                <a:ext uri="{FF2B5EF4-FFF2-40B4-BE49-F238E27FC236}">
                  <a16:creationId xmlns:a16="http://schemas.microsoft.com/office/drawing/2014/main" xmlns="" id="{8C287812-09C3-41B4-9D84-15597B0AAE4E}"/>
                </a:ext>
              </a:extLst>
            </p:cNvPr>
            <p:cNvSpPr/>
            <p:nvPr/>
          </p:nvSpPr>
          <p:spPr>
            <a:xfrm rot="10800000">
              <a:off x="359" y="361"/>
              <a:ext cx="842400" cy="5665679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E24AEC-1FF8-4D64-9DB5-35FD83AF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6928A2-79D7-4B2C-A221-111CB3A66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0" y="1604520"/>
            <a:ext cx="10972440" cy="4525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A9F56D-8713-4C90-A2D3-DC4B2550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E57EDF43-1982-47F2-A374-41A0D46C8FCB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7C1931-EF9C-4CE3-A511-33FF7394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C03A88-E5B0-4227-BC5B-BC5EDA4E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89DF792D-F6EB-4749-90FB-4565AE304CB4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73020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">
            <a:extLst>
              <a:ext uri="{FF2B5EF4-FFF2-40B4-BE49-F238E27FC236}">
                <a16:creationId xmlns:a16="http://schemas.microsoft.com/office/drawing/2014/main" xmlns="" id="{7B2EA04C-662B-4401-AC6A-1731576BE1F3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9" name="Straight Connector 19">
              <a:extLst>
                <a:ext uri="{FF2B5EF4-FFF2-40B4-BE49-F238E27FC236}">
                  <a16:creationId xmlns:a16="http://schemas.microsoft.com/office/drawing/2014/main" xmlns="" id="{DD40F561-76B6-44AF-9943-5815FF5BD9CF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Straight Connector 20">
              <a:extLst>
                <a:ext uri="{FF2B5EF4-FFF2-40B4-BE49-F238E27FC236}">
                  <a16:creationId xmlns:a16="http://schemas.microsoft.com/office/drawing/2014/main" xmlns="" id="{EAC90E65-D42A-4026-B22E-09612ED39C4D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5105FD70-9464-4397-93B0-82B143EC05F0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5D3ACF6F-4A41-4075-8768-BAB1734DA38F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Isosceles Triangle 23">
              <a:extLst>
                <a:ext uri="{FF2B5EF4-FFF2-40B4-BE49-F238E27FC236}">
                  <a16:creationId xmlns:a16="http://schemas.microsoft.com/office/drawing/2014/main" xmlns="" id="{3F3FB362-F68B-4A2F-8D75-2ED15FD3938B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F93D5BD3-848F-4795-9913-858250F371BC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0BB3A9E5-6765-488B-8CF5-FC82F1CD2EEA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3C4B3F14-85ED-4E52-8736-0F7AF6DB935E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Isosceles Triangle 27">
              <a:extLst>
                <a:ext uri="{FF2B5EF4-FFF2-40B4-BE49-F238E27FC236}">
                  <a16:creationId xmlns:a16="http://schemas.microsoft.com/office/drawing/2014/main" xmlns="" id="{E43991E6-952D-4534-9EB9-06E7543FD767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Isosceles Triangle 28">
              <a:extLst>
                <a:ext uri="{FF2B5EF4-FFF2-40B4-BE49-F238E27FC236}">
                  <a16:creationId xmlns:a16="http://schemas.microsoft.com/office/drawing/2014/main" xmlns="" id="{DE344E0A-5A9C-424A-9409-6C05ED0F83C9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9740E-5CAA-4CF5-9298-AAE2550FB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7A1CB8-4A7B-4484-BD9C-ECF1B2BCF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C84E1E-95FB-493B-AC38-E3B00EC5E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847936-3EFE-49FF-A696-02D820212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F69135BC-7D53-4EC5-8A1D-3ED237282E01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6BE9BA-AC0E-4A4F-89E4-6931B486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2ED6A2-F421-4774-A2DB-EB1CECD4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94A45B1A-A4B9-4171-A23F-9DB546E39B25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4201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BBD4B28-E06D-4617-8DAF-0C295A660401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8" name="Straight Connector 19">
              <a:extLst>
                <a:ext uri="{FF2B5EF4-FFF2-40B4-BE49-F238E27FC236}">
                  <a16:creationId xmlns:a16="http://schemas.microsoft.com/office/drawing/2014/main" xmlns="" id="{4F41C529-CF2C-4CFD-A0D6-2782F5D6FBDF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Straight Connector 20">
              <a:extLst>
                <a:ext uri="{FF2B5EF4-FFF2-40B4-BE49-F238E27FC236}">
                  <a16:creationId xmlns:a16="http://schemas.microsoft.com/office/drawing/2014/main" xmlns="" id="{86DCF495-7ED4-4CA0-BAD0-F6ACEFE915F1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xmlns="" id="{2F6FCE8A-A386-41C3-AE09-9ACC3F8AF4A1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xmlns="" id="{16A3BF92-F9E7-4BB3-981F-829A26782346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Isosceles Triangle 23">
              <a:extLst>
                <a:ext uri="{FF2B5EF4-FFF2-40B4-BE49-F238E27FC236}">
                  <a16:creationId xmlns:a16="http://schemas.microsoft.com/office/drawing/2014/main" xmlns="" id="{F3428CE6-603C-4E6D-B9FA-5E1E18CEB9A7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xmlns="" id="{98E2EA9C-633A-4B74-9CA6-4AD457AA50D7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xmlns="" id="{DB2428B2-2697-4E2B-A00E-90A8F0999DFC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xmlns="" id="{EED447A9-4BDB-4698-B37D-FE003A47FC69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Isosceles Triangle 27">
              <a:extLst>
                <a:ext uri="{FF2B5EF4-FFF2-40B4-BE49-F238E27FC236}">
                  <a16:creationId xmlns:a16="http://schemas.microsoft.com/office/drawing/2014/main" xmlns="" id="{F63112B5-3744-4F9E-AC80-03930031B76F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Isosceles Triangle 28">
              <a:extLst>
                <a:ext uri="{FF2B5EF4-FFF2-40B4-BE49-F238E27FC236}">
                  <a16:creationId xmlns:a16="http://schemas.microsoft.com/office/drawing/2014/main" xmlns="" id="{F5FA3305-ABCC-4FFA-B731-C31663681FCD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7D9C7A-ADA4-4D0E-BBA9-4BFD9B12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000807-02A7-4D3A-90AF-D02C7F4E4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7160" y="2160720"/>
            <a:ext cx="8596440" cy="38804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4ACACA-4123-4B18-8698-CE50F3A4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F69135BC-7D53-4EC5-8A1D-3ED237282E01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14BBD5-5544-4FF0-A3C3-E8B497356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23FABD-C84B-49D8-B851-9255B759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C80F6090-421B-471D-9202-BB28F99062DC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53909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D9320CE-37D1-49AD-95DE-7169207D1EB4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8" name="Straight Connector 19">
              <a:extLst>
                <a:ext uri="{FF2B5EF4-FFF2-40B4-BE49-F238E27FC236}">
                  <a16:creationId xmlns:a16="http://schemas.microsoft.com/office/drawing/2014/main" xmlns="" id="{54F291DF-EBE9-4CD2-8E23-D3BBE2712B9D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Straight Connector 20">
              <a:extLst>
                <a:ext uri="{FF2B5EF4-FFF2-40B4-BE49-F238E27FC236}">
                  <a16:creationId xmlns:a16="http://schemas.microsoft.com/office/drawing/2014/main" xmlns="" id="{D104E45D-A58B-4CA6-B2F7-AA67B67F0DE4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xmlns="" id="{D9E3B5B9-117D-408A-A411-DB9028DE6D69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xmlns="" id="{09EF7A2E-F18F-405A-9E54-793401153C94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Isosceles Triangle 23">
              <a:extLst>
                <a:ext uri="{FF2B5EF4-FFF2-40B4-BE49-F238E27FC236}">
                  <a16:creationId xmlns:a16="http://schemas.microsoft.com/office/drawing/2014/main" xmlns="" id="{C9B09C65-29E8-48F4-9FB7-9C30C85DCB16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xmlns="" id="{016C0214-009F-41B2-BED4-5263F65F0390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xmlns="" id="{23A7A37C-C7E0-4483-ADA4-B1432944C34F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xmlns="" id="{3FC4E7AE-B20F-4C05-B338-0898AFD83519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Isosceles Triangle 27">
              <a:extLst>
                <a:ext uri="{FF2B5EF4-FFF2-40B4-BE49-F238E27FC236}">
                  <a16:creationId xmlns:a16="http://schemas.microsoft.com/office/drawing/2014/main" xmlns="" id="{6C0B4039-099F-4A50-886C-643F73B07F0F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Isosceles Triangle 28">
              <a:extLst>
                <a:ext uri="{FF2B5EF4-FFF2-40B4-BE49-F238E27FC236}">
                  <a16:creationId xmlns:a16="http://schemas.microsoft.com/office/drawing/2014/main" xmlns="" id="{2999AD91-E751-432A-8B9E-4641E74E7DFD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B20320-172A-4ACA-9B15-55291F29F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26288" y="609600"/>
            <a:ext cx="2147887" cy="5430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AD9D6E-355E-4A60-9B9D-8DA2A4378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7863" y="609600"/>
            <a:ext cx="6296025" cy="5430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D303BA-1153-48C0-9E16-A05776DC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F69135BC-7D53-4EC5-8A1D-3ED237282E01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BDD56B-3D2F-4CA7-984F-CB7F717A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5AEFA5-0075-41B3-A15E-681D503D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5E986F23-1EE2-4A33-AA22-B50361CA1133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4941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6DB1B90-3848-478F-B2FA-F6A160410411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8" name="Straight Connector 19">
              <a:extLst>
                <a:ext uri="{FF2B5EF4-FFF2-40B4-BE49-F238E27FC236}">
                  <a16:creationId xmlns:a16="http://schemas.microsoft.com/office/drawing/2014/main" xmlns="" id="{1EC2971E-DB65-4362-839C-3E39032C5E13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Straight Connector 20">
              <a:extLst>
                <a:ext uri="{FF2B5EF4-FFF2-40B4-BE49-F238E27FC236}">
                  <a16:creationId xmlns:a16="http://schemas.microsoft.com/office/drawing/2014/main" xmlns="" id="{91B88ABC-4E8B-4BCA-A2CD-FA202204C1B1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xmlns="" id="{C618FE89-16A1-4E6A-99FA-E603243A8BFD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xmlns="" id="{A03B8E5A-C998-4E6D-A7D0-5F7D69A1CB47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Isosceles Triangle 23">
              <a:extLst>
                <a:ext uri="{FF2B5EF4-FFF2-40B4-BE49-F238E27FC236}">
                  <a16:creationId xmlns:a16="http://schemas.microsoft.com/office/drawing/2014/main" xmlns="" id="{51B66F66-2DC8-4029-9292-64CE128D1862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xmlns="" id="{E6C91558-618B-4E9A-B00A-2EDD3E5D7CEC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xmlns="" id="{A70144BA-172F-4887-B11F-52C44E863F9B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xmlns="" id="{B65767AB-2055-40A5-B664-0840FE4C3F10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Isosceles Triangle 27">
              <a:extLst>
                <a:ext uri="{FF2B5EF4-FFF2-40B4-BE49-F238E27FC236}">
                  <a16:creationId xmlns:a16="http://schemas.microsoft.com/office/drawing/2014/main" xmlns="" id="{37BD323B-2CAD-4D00-B245-CF69E31FCCA7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Isosceles Triangle 28">
              <a:extLst>
                <a:ext uri="{FF2B5EF4-FFF2-40B4-BE49-F238E27FC236}">
                  <a16:creationId xmlns:a16="http://schemas.microsoft.com/office/drawing/2014/main" xmlns="" id="{A5271A68-4EBD-402E-B6E1-07163C02CA43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xmlns="" id="{5B11403A-8990-414B-9C08-F8B9E34FCC63}"/>
              </a:ext>
            </a:extLst>
          </p:cNvPr>
          <p:cNvGrpSpPr/>
          <p:nvPr/>
        </p:nvGrpSpPr>
        <p:grpSpPr>
          <a:xfrm>
            <a:off x="359" y="-8640"/>
            <a:ext cx="12191401" cy="6866640"/>
            <a:chOff x="359" y="-8640"/>
            <a:chExt cx="12191401" cy="6866640"/>
          </a:xfrm>
        </p:grpSpPr>
        <p:sp>
          <p:nvSpPr>
            <p:cNvPr id="19" name="Straight Connector 31">
              <a:extLst>
                <a:ext uri="{FF2B5EF4-FFF2-40B4-BE49-F238E27FC236}">
                  <a16:creationId xmlns:a16="http://schemas.microsoft.com/office/drawing/2014/main" xmlns="" id="{5E29D4B4-D859-4DAF-A70B-66306C7F8F28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0" name="Straight Connector 20">
              <a:extLst>
                <a:ext uri="{FF2B5EF4-FFF2-40B4-BE49-F238E27FC236}">
                  <a16:creationId xmlns:a16="http://schemas.microsoft.com/office/drawing/2014/main" xmlns="" id="{FBF10FEB-E721-4378-BD7A-1737CCF6363A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xmlns="" id="{4C768A01-FEBE-4899-9F77-E4DD45152B3F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xmlns="" id="{EC022B57-587E-4304-AB9A-075B58222904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Isosceles Triangle 26">
              <a:extLst>
                <a:ext uri="{FF2B5EF4-FFF2-40B4-BE49-F238E27FC236}">
                  <a16:creationId xmlns:a16="http://schemas.microsoft.com/office/drawing/2014/main" xmlns="" id="{941C7D73-D78A-490E-93D8-BE9DB59F6D35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xmlns="" id="{B3C20606-5849-484C-B21B-3570310138B4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xmlns="" id="{A2B7527A-320C-409F-8B61-1727DCBC1347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xmlns="" id="{CAF6CBAD-A173-402A-A8AE-14B3B60942CF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7" name="Isosceles Triangle 30">
              <a:extLst>
                <a:ext uri="{FF2B5EF4-FFF2-40B4-BE49-F238E27FC236}">
                  <a16:creationId xmlns:a16="http://schemas.microsoft.com/office/drawing/2014/main" xmlns="" id="{ED05A731-05EF-4594-B3F7-2C8B57828B26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8" name="Isosceles Triangle 18">
              <a:extLst>
                <a:ext uri="{FF2B5EF4-FFF2-40B4-BE49-F238E27FC236}">
                  <a16:creationId xmlns:a16="http://schemas.microsoft.com/office/drawing/2014/main" xmlns="" id="{A24C34DE-68D5-4398-B7B1-817812B1B96C}"/>
                </a:ext>
              </a:extLst>
            </p:cNvPr>
            <p:cNvSpPr/>
            <p:nvPr/>
          </p:nvSpPr>
          <p:spPr>
            <a:xfrm rot="10800000">
              <a:off x="359" y="361"/>
              <a:ext cx="842400" cy="5665679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6C7E42-B3ED-44A8-8ADB-7958DFFB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231A7E-E0CE-4300-BB65-EE5995656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700C01-F547-4A70-9078-B7E6793A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E57EDF43-1982-47F2-A374-41A0D46C8FCB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CA3B83-9C1D-4AF1-AB40-4A24C0D8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B6E8FE-AA40-4679-B26D-BC778D59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463A5424-28A4-4284-A96A-120D33B800B7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2676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">
            <a:extLst>
              <a:ext uri="{FF2B5EF4-FFF2-40B4-BE49-F238E27FC236}">
                <a16:creationId xmlns:a16="http://schemas.microsoft.com/office/drawing/2014/main" xmlns="" id="{58DA762C-C173-4540-ABD7-6F3A6F7C8EF0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9" name="Straight Connector 19">
              <a:extLst>
                <a:ext uri="{FF2B5EF4-FFF2-40B4-BE49-F238E27FC236}">
                  <a16:creationId xmlns:a16="http://schemas.microsoft.com/office/drawing/2014/main" xmlns="" id="{90D991E4-C8BB-4CC1-BF6E-250C6B803EF1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Straight Connector 20">
              <a:extLst>
                <a:ext uri="{FF2B5EF4-FFF2-40B4-BE49-F238E27FC236}">
                  <a16:creationId xmlns:a16="http://schemas.microsoft.com/office/drawing/2014/main" xmlns="" id="{A4CEEE59-1026-46C1-AD80-10952EB801BD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1BE573A7-58BC-4141-B0A1-719A74DC0CFA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C9A80B89-5D6D-45FE-A12C-96F939488F33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Isosceles Triangle 23">
              <a:extLst>
                <a:ext uri="{FF2B5EF4-FFF2-40B4-BE49-F238E27FC236}">
                  <a16:creationId xmlns:a16="http://schemas.microsoft.com/office/drawing/2014/main" xmlns="" id="{2E9A2D49-040D-4084-B7E3-267592525257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A1A022B9-B2CC-4A96-8CBF-C7C12C95FD07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CDCFCE28-ABF1-4CBB-9954-B1B4674C3C4A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E547F562-0592-4CDC-A572-18D836A20FA4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Isosceles Triangle 27">
              <a:extLst>
                <a:ext uri="{FF2B5EF4-FFF2-40B4-BE49-F238E27FC236}">
                  <a16:creationId xmlns:a16="http://schemas.microsoft.com/office/drawing/2014/main" xmlns="" id="{26E5BE03-5CFD-4BC4-B3A7-968F5B80EFEA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Isosceles Triangle 28">
              <a:extLst>
                <a:ext uri="{FF2B5EF4-FFF2-40B4-BE49-F238E27FC236}">
                  <a16:creationId xmlns:a16="http://schemas.microsoft.com/office/drawing/2014/main" xmlns="" id="{9705AA85-E4C1-4D3C-A196-4BDC29626259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9" name="Group 6">
            <a:extLst>
              <a:ext uri="{FF2B5EF4-FFF2-40B4-BE49-F238E27FC236}">
                <a16:creationId xmlns:a16="http://schemas.microsoft.com/office/drawing/2014/main" xmlns="" id="{42C5D69D-2F18-4AC3-8C77-0CA0465CFE66}"/>
              </a:ext>
            </a:extLst>
          </p:cNvPr>
          <p:cNvGrpSpPr/>
          <p:nvPr/>
        </p:nvGrpSpPr>
        <p:grpSpPr>
          <a:xfrm>
            <a:off x="359" y="-8640"/>
            <a:ext cx="12191401" cy="6866640"/>
            <a:chOff x="359" y="-8640"/>
            <a:chExt cx="12191401" cy="6866640"/>
          </a:xfrm>
        </p:grpSpPr>
        <p:sp>
          <p:nvSpPr>
            <p:cNvPr id="20" name="Straight Connector 31">
              <a:extLst>
                <a:ext uri="{FF2B5EF4-FFF2-40B4-BE49-F238E27FC236}">
                  <a16:creationId xmlns:a16="http://schemas.microsoft.com/office/drawing/2014/main" xmlns="" id="{686D7CF5-3CAA-4E14-8C58-B54575855216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Straight Connector 20">
              <a:extLst>
                <a:ext uri="{FF2B5EF4-FFF2-40B4-BE49-F238E27FC236}">
                  <a16:creationId xmlns:a16="http://schemas.microsoft.com/office/drawing/2014/main" xmlns="" id="{13D53FFF-51AE-4F8F-A623-9AFD51509B78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xmlns="" id="{3204E873-F323-43E8-8E2B-757C101286A1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xmlns="" id="{E8FEDA1B-EC41-4909-A7E7-13572845F179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4" name="Isosceles Triangle 26">
              <a:extLst>
                <a:ext uri="{FF2B5EF4-FFF2-40B4-BE49-F238E27FC236}">
                  <a16:creationId xmlns:a16="http://schemas.microsoft.com/office/drawing/2014/main" xmlns="" id="{5FFB1C96-0874-47D5-83FB-680F31604B94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xmlns="" id="{BFFAF122-EA9B-4748-B7CC-0D35D9DC1258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xmlns="" id="{B3B1B067-4961-4F7F-B572-6CD6BBB46199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xmlns="" id="{B2E73E9F-901C-4088-B026-E8C69BEAA3B8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8" name="Isosceles Triangle 30">
              <a:extLst>
                <a:ext uri="{FF2B5EF4-FFF2-40B4-BE49-F238E27FC236}">
                  <a16:creationId xmlns:a16="http://schemas.microsoft.com/office/drawing/2014/main" xmlns="" id="{B4D67969-0B2C-4E3E-B2FF-7411E5334547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9" name="Isosceles Triangle 18">
              <a:extLst>
                <a:ext uri="{FF2B5EF4-FFF2-40B4-BE49-F238E27FC236}">
                  <a16:creationId xmlns:a16="http://schemas.microsoft.com/office/drawing/2014/main" xmlns="" id="{BDD34416-2E67-402F-9670-0BB9AFA1D790}"/>
                </a:ext>
              </a:extLst>
            </p:cNvPr>
            <p:cNvSpPr/>
            <p:nvPr/>
          </p:nvSpPr>
          <p:spPr>
            <a:xfrm rot="10800000">
              <a:off x="359" y="361"/>
              <a:ext cx="842400" cy="5665679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DB792-CB4E-4ABB-991D-9AC951FE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967061-5639-4887-A910-C5115FF7E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9A149B-8EFB-4A3E-845A-C286AEE6D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E49779-160B-4A0A-B74B-06B733841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E57EDF43-1982-47F2-A374-41A0D46C8FCB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CB865C-2C5A-40CF-A703-AD66D519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BA0420-638F-47C3-A843-A9418CF3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DC952BD4-90B9-4800-8BD3-799D099C2F2F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5332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">
            <a:extLst>
              <a:ext uri="{FF2B5EF4-FFF2-40B4-BE49-F238E27FC236}">
                <a16:creationId xmlns:a16="http://schemas.microsoft.com/office/drawing/2014/main" xmlns="" id="{B42396D4-AC85-43E7-A370-394AFF7DCD6B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1" name="Straight Connector 19">
              <a:extLst>
                <a:ext uri="{FF2B5EF4-FFF2-40B4-BE49-F238E27FC236}">
                  <a16:creationId xmlns:a16="http://schemas.microsoft.com/office/drawing/2014/main" xmlns="" id="{E89A1C2B-761B-4010-8C80-5FC9D3BF335F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Straight Connector 20">
              <a:extLst>
                <a:ext uri="{FF2B5EF4-FFF2-40B4-BE49-F238E27FC236}">
                  <a16:creationId xmlns:a16="http://schemas.microsoft.com/office/drawing/2014/main" xmlns="" id="{0E6B87D0-80CD-4405-A785-632803A28D4C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A24E41D4-AFCF-4354-B7F0-500A5490B3DA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27C59D9B-F28A-404A-BDC1-1A7F742F2143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Isosceles Triangle 23">
              <a:extLst>
                <a:ext uri="{FF2B5EF4-FFF2-40B4-BE49-F238E27FC236}">
                  <a16:creationId xmlns:a16="http://schemas.microsoft.com/office/drawing/2014/main" xmlns="" id="{E82B84D3-D521-4B98-886E-BC5A62FC87AB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D6951380-6755-4806-94D2-179624B6AF45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B8B2DB51-9864-48D1-9650-E0928B076F26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85E2EAE8-27D9-4B7C-88AC-5306B4AA5748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9" name="Isosceles Triangle 27">
              <a:extLst>
                <a:ext uri="{FF2B5EF4-FFF2-40B4-BE49-F238E27FC236}">
                  <a16:creationId xmlns:a16="http://schemas.microsoft.com/office/drawing/2014/main" xmlns="" id="{55E7318A-E680-4C86-A11B-7EFB5B1E7FCB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0" name="Isosceles Triangle 28">
              <a:extLst>
                <a:ext uri="{FF2B5EF4-FFF2-40B4-BE49-F238E27FC236}">
                  <a16:creationId xmlns:a16="http://schemas.microsoft.com/office/drawing/2014/main" xmlns="" id="{BFA05E11-E30E-46A4-A9EE-A95E3370E5F7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xmlns="" id="{EE9366E0-F5E5-450C-83F0-37E05A8F5E27}"/>
              </a:ext>
            </a:extLst>
          </p:cNvPr>
          <p:cNvGrpSpPr/>
          <p:nvPr/>
        </p:nvGrpSpPr>
        <p:grpSpPr>
          <a:xfrm>
            <a:off x="359" y="-8640"/>
            <a:ext cx="12191401" cy="6866640"/>
            <a:chOff x="359" y="-8640"/>
            <a:chExt cx="12191401" cy="6866640"/>
          </a:xfrm>
        </p:grpSpPr>
        <p:sp>
          <p:nvSpPr>
            <p:cNvPr id="22" name="Straight Connector 31">
              <a:extLst>
                <a:ext uri="{FF2B5EF4-FFF2-40B4-BE49-F238E27FC236}">
                  <a16:creationId xmlns:a16="http://schemas.microsoft.com/office/drawing/2014/main" xmlns="" id="{F7788AB3-2632-45E6-86FF-FE0E38829B23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Straight Connector 20">
              <a:extLst>
                <a:ext uri="{FF2B5EF4-FFF2-40B4-BE49-F238E27FC236}">
                  <a16:creationId xmlns:a16="http://schemas.microsoft.com/office/drawing/2014/main" xmlns="" id="{9EA2B034-0323-4E5B-A7C1-348203379F4D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F28FA13F-9EE4-4372-A386-181B7D9238EB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xmlns="" id="{E1C5A8ED-D085-422E-9250-5ADF235B2B9E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6" name="Isosceles Triangle 26">
              <a:extLst>
                <a:ext uri="{FF2B5EF4-FFF2-40B4-BE49-F238E27FC236}">
                  <a16:creationId xmlns:a16="http://schemas.microsoft.com/office/drawing/2014/main" xmlns="" id="{487EF20B-A049-4589-904B-434562FAD1DA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xmlns="" id="{DE8355D1-5D1A-4C40-BE3F-9C1FC722C773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xmlns="" id="{0699CBB7-8A8C-4FD0-A0C7-07D269CED6DE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xmlns="" id="{96AD1E12-48C4-420E-BA09-8A4626C2D099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0" name="Isosceles Triangle 30">
              <a:extLst>
                <a:ext uri="{FF2B5EF4-FFF2-40B4-BE49-F238E27FC236}">
                  <a16:creationId xmlns:a16="http://schemas.microsoft.com/office/drawing/2014/main" xmlns="" id="{B76B00FD-A1C5-47E0-84B1-5383AA91AFC7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1" name="Isosceles Triangle 18">
              <a:extLst>
                <a:ext uri="{FF2B5EF4-FFF2-40B4-BE49-F238E27FC236}">
                  <a16:creationId xmlns:a16="http://schemas.microsoft.com/office/drawing/2014/main" xmlns="" id="{FEDA757C-37B5-421B-8869-9FD16A3CEFB1}"/>
                </a:ext>
              </a:extLst>
            </p:cNvPr>
            <p:cNvSpPr/>
            <p:nvPr/>
          </p:nvSpPr>
          <p:spPr>
            <a:xfrm rot="10800000">
              <a:off x="359" y="361"/>
              <a:ext cx="842400" cy="5665679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20910-5339-45B1-90CD-1CAAE3F2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A61A80-1E23-4BEC-94FA-18054F88A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0946DE-C059-412A-9F42-B6D576C06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C0655D-3279-488F-BAAA-27E024D25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8317FE-DA59-46CB-AE1D-979BB6AB4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28A5D0-C26C-4DFC-8A49-B1575C5C8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E57EDF43-1982-47F2-A374-41A0D46C8FCB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164505E-3CEA-4E58-9D27-91725145F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8F88DFE-F1B8-4512-9609-F53464E6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A6AABAF5-7919-4939-B337-2F29FC5E5D7B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5988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xmlns="" id="{470106B5-73EB-4E87-ABAC-79B077C530FE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7" name="Straight Connector 19">
              <a:extLst>
                <a:ext uri="{FF2B5EF4-FFF2-40B4-BE49-F238E27FC236}">
                  <a16:creationId xmlns:a16="http://schemas.microsoft.com/office/drawing/2014/main" xmlns="" id="{E90F69F9-CD8A-410F-8DDF-6DCD9AEF3311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Straight Connector 20">
              <a:extLst>
                <a:ext uri="{FF2B5EF4-FFF2-40B4-BE49-F238E27FC236}">
                  <a16:creationId xmlns:a16="http://schemas.microsoft.com/office/drawing/2014/main" xmlns="" id="{69529438-0634-43F2-B1B8-711BF72B8DC4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Rectangle 23">
              <a:extLst>
                <a:ext uri="{FF2B5EF4-FFF2-40B4-BE49-F238E27FC236}">
                  <a16:creationId xmlns:a16="http://schemas.microsoft.com/office/drawing/2014/main" xmlns="" id="{389BC4BF-7566-4FF1-9F9E-4C42AD0B0788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Rectangle 25">
              <a:extLst>
                <a:ext uri="{FF2B5EF4-FFF2-40B4-BE49-F238E27FC236}">
                  <a16:creationId xmlns:a16="http://schemas.microsoft.com/office/drawing/2014/main" xmlns="" id="{7826C61E-DB1C-4C06-BE34-74E5321F4774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Isosceles Triangle 23">
              <a:extLst>
                <a:ext uri="{FF2B5EF4-FFF2-40B4-BE49-F238E27FC236}">
                  <a16:creationId xmlns:a16="http://schemas.microsoft.com/office/drawing/2014/main" xmlns="" id="{B875CAC9-5EDD-49DD-821A-8E1A47D7B9B2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xmlns="" id="{157D8F06-B261-4D9C-B292-51152361E821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Rectangle 28">
              <a:extLst>
                <a:ext uri="{FF2B5EF4-FFF2-40B4-BE49-F238E27FC236}">
                  <a16:creationId xmlns:a16="http://schemas.microsoft.com/office/drawing/2014/main" xmlns="" id="{9D305D67-586C-4824-994C-51C80B53FE04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xmlns="" id="{D478A6B9-0D8E-44A5-A3E8-57DD380AB2C5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Isosceles Triangle 27">
              <a:extLst>
                <a:ext uri="{FF2B5EF4-FFF2-40B4-BE49-F238E27FC236}">
                  <a16:creationId xmlns:a16="http://schemas.microsoft.com/office/drawing/2014/main" xmlns="" id="{84C92A82-2A01-438F-87F5-6B9495F9AADC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Isosceles Triangle 28">
              <a:extLst>
                <a:ext uri="{FF2B5EF4-FFF2-40B4-BE49-F238E27FC236}">
                  <a16:creationId xmlns:a16="http://schemas.microsoft.com/office/drawing/2014/main" xmlns="" id="{87D0D42B-43B3-47C6-A883-9F41D2F1F2C2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7" name="Group 6">
            <a:extLst>
              <a:ext uri="{FF2B5EF4-FFF2-40B4-BE49-F238E27FC236}">
                <a16:creationId xmlns:a16="http://schemas.microsoft.com/office/drawing/2014/main" xmlns="" id="{EDFFFF79-58D3-4B92-A48B-EA33ED25F1A7}"/>
              </a:ext>
            </a:extLst>
          </p:cNvPr>
          <p:cNvGrpSpPr/>
          <p:nvPr/>
        </p:nvGrpSpPr>
        <p:grpSpPr>
          <a:xfrm>
            <a:off x="359" y="-8640"/>
            <a:ext cx="12191401" cy="6866640"/>
            <a:chOff x="359" y="-8640"/>
            <a:chExt cx="12191401" cy="6866640"/>
          </a:xfrm>
        </p:grpSpPr>
        <p:sp>
          <p:nvSpPr>
            <p:cNvPr id="18" name="Straight Connector 31">
              <a:extLst>
                <a:ext uri="{FF2B5EF4-FFF2-40B4-BE49-F238E27FC236}">
                  <a16:creationId xmlns:a16="http://schemas.microsoft.com/office/drawing/2014/main" xmlns="" id="{9DBE891C-4AB3-45A2-960C-FE893986DBBB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9" name="Straight Connector 20">
              <a:extLst>
                <a:ext uri="{FF2B5EF4-FFF2-40B4-BE49-F238E27FC236}">
                  <a16:creationId xmlns:a16="http://schemas.microsoft.com/office/drawing/2014/main" xmlns="" id="{88D0A445-05B2-4732-B812-60E3A7682201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xmlns="" id="{D0768C8E-08E0-4A0C-81EC-1E5650FDA5EA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xmlns="" id="{A44EEFB6-68CB-442C-A244-698555C3087E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2" name="Isosceles Triangle 26">
              <a:extLst>
                <a:ext uri="{FF2B5EF4-FFF2-40B4-BE49-F238E27FC236}">
                  <a16:creationId xmlns:a16="http://schemas.microsoft.com/office/drawing/2014/main" xmlns="" id="{91C7968C-A607-40EA-B8C0-6766BEE3389C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xmlns="" id="{85E61AB3-C33F-41BD-B41F-4F26F4CBA32E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xmlns="" id="{7C07B30D-BFE9-4F42-B1A6-8AD1AEE04191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xmlns="" id="{73AFB024-8DB1-4B9C-88F7-1A4F8361EF86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6" name="Isosceles Triangle 30">
              <a:extLst>
                <a:ext uri="{FF2B5EF4-FFF2-40B4-BE49-F238E27FC236}">
                  <a16:creationId xmlns:a16="http://schemas.microsoft.com/office/drawing/2014/main" xmlns="" id="{2ECA0D4C-45BB-4C1D-827D-24C650BAA3F4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7" name="Isosceles Triangle 18">
              <a:extLst>
                <a:ext uri="{FF2B5EF4-FFF2-40B4-BE49-F238E27FC236}">
                  <a16:creationId xmlns:a16="http://schemas.microsoft.com/office/drawing/2014/main" xmlns="" id="{50A85F84-4616-4DE6-84AB-AA6E0C28B38B}"/>
                </a:ext>
              </a:extLst>
            </p:cNvPr>
            <p:cNvSpPr/>
            <p:nvPr/>
          </p:nvSpPr>
          <p:spPr>
            <a:xfrm rot="10800000">
              <a:off x="359" y="361"/>
              <a:ext cx="842400" cy="5665679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B77CF6-EFE7-426F-9398-ADBD8AD6C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D30694-E547-4174-98AA-01AE4D94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E57EDF43-1982-47F2-A374-41A0D46C8FCB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520876-AB3A-47AF-AB37-9D9703BD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0EB4C7-A67E-4E36-8808-E9EAA262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3C906094-B122-4655-B9E2-64DA3DE07D4F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7227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xmlns="" id="{C0C12084-FAEA-48A1-B978-C53686919006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" name="Straight Connector 19">
              <a:extLst>
                <a:ext uri="{FF2B5EF4-FFF2-40B4-BE49-F238E27FC236}">
                  <a16:creationId xmlns:a16="http://schemas.microsoft.com/office/drawing/2014/main" xmlns="" id="{35C6EB3C-E79C-4945-AE11-3C704BC3C759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Straight Connector 20">
              <a:extLst>
                <a:ext uri="{FF2B5EF4-FFF2-40B4-BE49-F238E27FC236}">
                  <a16:creationId xmlns:a16="http://schemas.microsoft.com/office/drawing/2014/main" xmlns="" id="{B664FB0A-399D-4E5D-9738-738D66936BE6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xmlns="" id="{D5EB7133-F15E-445E-9B3A-FCD4225E840A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xmlns="" id="{C4675CCC-4EDA-4774-BADC-DE45ADFC8BDA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Isosceles Triangle 23">
              <a:extLst>
                <a:ext uri="{FF2B5EF4-FFF2-40B4-BE49-F238E27FC236}">
                  <a16:creationId xmlns:a16="http://schemas.microsoft.com/office/drawing/2014/main" xmlns="" id="{B9F5CBCF-B8D9-4247-BE84-EB0620FF8E7A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xmlns="" id="{CE067232-3CDB-4EEB-AAC8-4A08118B5F61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xmlns="" id="{185B2962-2C96-4C03-B0E2-9047B3D25037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xmlns="" id="{66CA79DC-24E8-4EE3-A764-9A5669F83575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Isosceles Triangle 27">
              <a:extLst>
                <a:ext uri="{FF2B5EF4-FFF2-40B4-BE49-F238E27FC236}">
                  <a16:creationId xmlns:a16="http://schemas.microsoft.com/office/drawing/2014/main" xmlns="" id="{F267630A-8471-4DCE-A2FD-97BD5DBAE286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Isosceles Triangle 28">
              <a:extLst>
                <a:ext uri="{FF2B5EF4-FFF2-40B4-BE49-F238E27FC236}">
                  <a16:creationId xmlns:a16="http://schemas.microsoft.com/office/drawing/2014/main" xmlns="" id="{26904877-056D-44EE-8EA0-2B17CE68311C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6" name="Group 6">
            <a:extLst>
              <a:ext uri="{FF2B5EF4-FFF2-40B4-BE49-F238E27FC236}">
                <a16:creationId xmlns:a16="http://schemas.microsoft.com/office/drawing/2014/main" xmlns="" id="{C6559036-6B46-45DB-B8BD-8716036A0299}"/>
              </a:ext>
            </a:extLst>
          </p:cNvPr>
          <p:cNvGrpSpPr/>
          <p:nvPr/>
        </p:nvGrpSpPr>
        <p:grpSpPr>
          <a:xfrm>
            <a:off x="359" y="-8640"/>
            <a:ext cx="12191401" cy="6866640"/>
            <a:chOff x="359" y="-8640"/>
            <a:chExt cx="12191401" cy="6866640"/>
          </a:xfrm>
        </p:grpSpPr>
        <p:sp>
          <p:nvSpPr>
            <p:cNvPr id="17" name="Straight Connector 31">
              <a:extLst>
                <a:ext uri="{FF2B5EF4-FFF2-40B4-BE49-F238E27FC236}">
                  <a16:creationId xmlns:a16="http://schemas.microsoft.com/office/drawing/2014/main" xmlns="" id="{69AE39FC-5DA8-46C2-84AD-E181173318EC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Straight Connector 20">
              <a:extLst>
                <a:ext uri="{FF2B5EF4-FFF2-40B4-BE49-F238E27FC236}">
                  <a16:creationId xmlns:a16="http://schemas.microsoft.com/office/drawing/2014/main" xmlns="" id="{132A48EC-2B1C-4BB3-9AA5-43AC69740269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xmlns="" id="{873EA8C2-D8CE-408E-BAEE-ED17F4063A47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xmlns="" id="{B95A686B-25C8-4B22-B46C-1FF4F1A80B23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Isosceles Triangle 26">
              <a:extLst>
                <a:ext uri="{FF2B5EF4-FFF2-40B4-BE49-F238E27FC236}">
                  <a16:creationId xmlns:a16="http://schemas.microsoft.com/office/drawing/2014/main" xmlns="" id="{126DA15C-C82E-40E8-B5F0-05FE27BB62BC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xmlns="" id="{8D8AC8B7-15B8-46A5-AE48-6D180D549356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xmlns="" id="{A98E8B44-364C-4E58-84C7-E063CC3D4991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xmlns="" id="{124F6566-2ADF-44CB-960B-137FADC664C1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5" name="Isosceles Triangle 30">
              <a:extLst>
                <a:ext uri="{FF2B5EF4-FFF2-40B4-BE49-F238E27FC236}">
                  <a16:creationId xmlns:a16="http://schemas.microsoft.com/office/drawing/2014/main" xmlns="" id="{773E0043-0103-4827-91AE-D729B4E04DE7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6" name="Isosceles Triangle 18">
              <a:extLst>
                <a:ext uri="{FF2B5EF4-FFF2-40B4-BE49-F238E27FC236}">
                  <a16:creationId xmlns:a16="http://schemas.microsoft.com/office/drawing/2014/main" xmlns="" id="{59EC145C-4069-4648-A744-73F0D1E1C7DA}"/>
                </a:ext>
              </a:extLst>
            </p:cNvPr>
            <p:cNvSpPr/>
            <p:nvPr/>
          </p:nvSpPr>
          <p:spPr>
            <a:xfrm rot="10800000">
              <a:off x="359" y="361"/>
              <a:ext cx="842400" cy="5665679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9CC376-9538-47D1-9FC7-FFBB7369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E57EDF43-1982-47F2-A374-41A0D46C8FCB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75DCB98-1C0D-45AF-83F0-26A7FA4D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353CF1-C110-42C3-B7B7-E304BEC3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B76ADD45-932E-40EF-AC0A-1BCF451502AB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445765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">
            <a:extLst>
              <a:ext uri="{FF2B5EF4-FFF2-40B4-BE49-F238E27FC236}">
                <a16:creationId xmlns:a16="http://schemas.microsoft.com/office/drawing/2014/main" xmlns="" id="{5D4FAC45-5867-4FB9-8798-2ADF91FB67A9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9" name="Straight Connector 19">
              <a:extLst>
                <a:ext uri="{FF2B5EF4-FFF2-40B4-BE49-F238E27FC236}">
                  <a16:creationId xmlns:a16="http://schemas.microsoft.com/office/drawing/2014/main" xmlns="" id="{1A27C5A4-5EBF-4FD0-8DAF-2EE478195475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Straight Connector 20">
              <a:extLst>
                <a:ext uri="{FF2B5EF4-FFF2-40B4-BE49-F238E27FC236}">
                  <a16:creationId xmlns:a16="http://schemas.microsoft.com/office/drawing/2014/main" xmlns="" id="{684B117D-AF04-4EEC-A221-9A54FCB88B5E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8DAC9421-FD72-4E40-BA94-B5F951FA0923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98FEB4CF-6131-4A5D-94FA-322927FF845B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Isosceles Triangle 23">
              <a:extLst>
                <a:ext uri="{FF2B5EF4-FFF2-40B4-BE49-F238E27FC236}">
                  <a16:creationId xmlns:a16="http://schemas.microsoft.com/office/drawing/2014/main" xmlns="" id="{1240B988-4A4F-49E8-830B-013751077A6D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C2D25996-E405-4086-A438-F8DF244AE5DC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D3C5D543-DA07-48E5-950C-D8E0339B7180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2CEBC69C-FCCB-4CD5-A88D-4B4576DDC55D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Isosceles Triangle 27">
              <a:extLst>
                <a:ext uri="{FF2B5EF4-FFF2-40B4-BE49-F238E27FC236}">
                  <a16:creationId xmlns:a16="http://schemas.microsoft.com/office/drawing/2014/main" xmlns="" id="{EC235AEA-7E0C-43BD-A199-74BA4DF373B3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Isosceles Triangle 28">
              <a:extLst>
                <a:ext uri="{FF2B5EF4-FFF2-40B4-BE49-F238E27FC236}">
                  <a16:creationId xmlns:a16="http://schemas.microsoft.com/office/drawing/2014/main" xmlns="" id="{A2584DBE-C424-4FF9-A13C-00E7DBA8107A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9" name="Group 6">
            <a:extLst>
              <a:ext uri="{FF2B5EF4-FFF2-40B4-BE49-F238E27FC236}">
                <a16:creationId xmlns:a16="http://schemas.microsoft.com/office/drawing/2014/main" xmlns="" id="{5399A954-F4EE-47CB-B499-E8E12F52D0C6}"/>
              </a:ext>
            </a:extLst>
          </p:cNvPr>
          <p:cNvGrpSpPr/>
          <p:nvPr/>
        </p:nvGrpSpPr>
        <p:grpSpPr>
          <a:xfrm>
            <a:off x="359" y="-8640"/>
            <a:ext cx="12191401" cy="6866640"/>
            <a:chOff x="359" y="-8640"/>
            <a:chExt cx="12191401" cy="6866640"/>
          </a:xfrm>
        </p:grpSpPr>
        <p:sp>
          <p:nvSpPr>
            <p:cNvPr id="20" name="Straight Connector 31">
              <a:extLst>
                <a:ext uri="{FF2B5EF4-FFF2-40B4-BE49-F238E27FC236}">
                  <a16:creationId xmlns:a16="http://schemas.microsoft.com/office/drawing/2014/main" xmlns="" id="{12BDC16A-6B31-45C3-9272-D02330056DC8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Straight Connector 20">
              <a:extLst>
                <a:ext uri="{FF2B5EF4-FFF2-40B4-BE49-F238E27FC236}">
                  <a16:creationId xmlns:a16="http://schemas.microsoft.com/office/drawing/2014/main" xmlns="" id="{D8F26EC0-1D0F-44EF-BC28-6CC3BFA839E4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xmlns="" id="{2FC085B9-E1C5-4EA2-A3DA-6E8051245094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xmlns="" id="{1A270993-269A-421D-8328-DDA76A984E43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4" name="Isosceles Triangle 26">
              <a:extLst>
                <a:ext uri="{FF2B5EF4-FFF2-40B4-BE49-F238E27FC236}">
                  <a16:creationId xmlns:a16="http://schemas.microsoft.com/office/drawing/2014/main" xmlns="" id="{420047CA-578F-45FB-A0DA-4B2907061327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xmlns="" id="{F55D2BBE-D5C9-435B-ADBC-2252797E89D9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xmlns="" id="{E8906900-5853-4A23-B456-FD28A6053DBB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xmlns="" id="{1280AF89-D20D-465F-A335-8415EB1F8057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8" name="Isosceles Triangle 30">
              <a:extLst>
                <a:ext uri="{FF2B5EF4-FFF2-40B4-BE49-F238E27FC236}">
                  <a16:creationId xmlns:a16="http://schemas.microsoft.com/office/drawing/2014/main" xmlns="" id="{2AB0E4BC-D4BD-454D-BBB3-C3A2C9B4E17B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9" name="Isosceles Triangle 18">
              <a:extLst>
                <a:ext uri="{FF2B5EF4-FFF2-40B4-BE49-F238E27FC236}">
                  <a16:creationId xmlns:a16="http://schemas.microsoft.com/office/drawing/2014/main" xmlns="" id="{D0C7D65C-2F35-4D6C-844A-98DD08BEC4BE}"/>
                </a:ext>
              </a:extLst>
            </p:cNvPr>
            <p:cNvSpPr/>
            <p:nvPr/>
          </p:nvSpPr>
          <p:spPr>
            <a:xfrm rot="10800000">
              <a:off x="359" y="361"/>
              <a:ext cx="842400" cy="5665679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BEAAA-DB43-4672-A212-3C5326FFA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32F771-BB0D-499E-9F5C-BCD1F4128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D53581-9F0F-4C9A-A94C-BC1C91C0B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02A6F9-ECA9-4994-8EDB-0F9460706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E57EDF43-1982-47F2-A374-41A0D46C8FCB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0678B7-46C2-48F6-BAA4-9D9AF7C0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27A59D-3995-412B-BA66-39D99C4F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985CE15B-9110-4130-A1BA-8ED0CE2974BD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6916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">
            <a:extLst>
              <a:ext uri="{FF2B5EF4-FFF2-40B4-BE49-F238E27FC236}">
                <a16:creationId xmlns:a16="http://schemas.microsoft.com/office/drawing/2014/main" xmlns="" id="{54C0F91A-B9B3-413E-9445-ECF825B91919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9" name="Straight Connector 19">
              <a:extLst>
                <a:ext uri="{FF2B5EF4-FFF2-40B4-BE49-F238E27FC236}">
                  <a16:creationId xmlns:a16="http://schemas.microsoft.com/office/drawing/2014/main" xmlns="" id="{0FC6653F-8EA3-4C65-9B4D-4F73275BB4E4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Straight Connector 20">
              <a:extLst>
                <a:ext uri="{FF2B5EF4-FFF2-40B4-BE49-F238E27FC236}">
                  <a16:creationId xmlns:a16="http://schemas.microsoft.com/office/drawing/2014/main" xmlns="" id="{542F4880-A1B9-4215-8223-EF7A5E60DCFC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DB52BC02-C012-488D-9897-A89994BFD64C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xmlns="" id="{D7322AC8-8B6E-4DC9-96A2-906361AC7C44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Isosceles Triangle 23">
              <a:extLst>
                <a:ext uri="{FF2B5EF4-FFF2-40B4-BE49-F238E27FC236}">
                  <a16:creationId xmlns:a16="http://schemas.microsoft.com/office/drawing/2014/main" xmlns="" id="{0282F30B-ED0A-4D78-A23C-5279178D6A74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xmlns="" id="{1F92696C-4DC7-4FF5-99E3-9DB00A5E0B40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xmlns="" id="{56C2C03E-EB98-4649-A8DD-FA67A91A7E38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654FAC80-8EBC-4ED9-9678-EA19FC8C4E78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Isosceles Triangle 27">
              <a:extLst>
                <a:ext uri="{FF2B5EF4-FFF2-40B4-BE49-F238E27FC236}">
                  <a16:creationId xmlns:a16="http://schemas.microsoft.com/office/drawing/2014/main" xmlns="" id="{A70535A9-04FC-4FE6-BDA4-FED3FA0FFF9B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Isosceles Triangle 28">
              <a:extLst>
                <a:ext uri="{FF2B5EF4-FFF2-40B4-BE49-F238E27FC236}">
                  <a16:creationId xmlns:a16="http://schemas.microsoft.com/office/drawing/2014/main" xmlns="" id="{A6317090-C7BA-4C1C-8CDD-45FF982905B7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9" name="Group 6">
            <a:extLst>
              <a:ext uri="{FF2B5EF4-FFF2-40B4-BE49-F238E27FC236}">
                <a16:creationId xmlns:a16="http://schemas.microsoft.com/office/drawing/2014/main" xmlns="" id="{CF16F8EC-65DA-41E2-9943-8C9B396C0CE7}"/>
              </a:ext>
            </a:extLst>
          </p:cNvPr>
          <p:cNvGrpSpPr/>
          <p:nvPr/>
        </p:nvGrpSpPr>
        <p:grpSpPr>
          <a:xfrm>
            <a:off x="359" y="-8640"/>
            <a:ext cx="12191401" cy="6866640"/>
            <a:chOff x="359" y="-8640"/>
            <a:chExt cx="12191401" cy="6866640"/>
          </a:xfrm>
        </p:grpSpPr>
        <p:sp>
          <p:nvSpPr>
            <p:cNvPr id="20" name="Straight Connector 31">
              <a:extLst>
                <a:ext uri="{FF2B5EF4-FFF2-40B4-BE49-F238E27FC236}">
                  <a16:creationId xmlns:a16="http://schemas.microsoft.com/office/drawing/2014/main" xmlns="" id="{F9C0D09F-F5A4-46BE-9F1B-89EF0F4FD074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Straight Connector 20">
              <a:extLst>
                <a:ext uri="{FF2B5EF4-FFF2-40B4-BE49-F238E27FC236}">
                  <a16:creationId xmlns:a16="http://schemas.microsoft.com/office/drawing/2014/main" xmlns="" id="{F64E526E-8616-4DE8-AB6D-4DAF7E334842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xmlns="" id="{F514225E-5699-4AA8-9ED4-98A57343E96E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xmlns="" id="{D3976350-AB54-4FEE-8623-4DE2186562B9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4" name="Isosceles Triangle 26">
              <a:extLst>
                <a:ext uri="{FF2B5EF4-FFF2-40B4-BE49-F238E27FC236}">
                  <a16:creationId xmlns:a16="http://schemas.microsoft.com/office/drawing/2014/main" xmlns="" id="{3ECCE1B9-AFCB-48CA-89CE-BD81E3356426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xmlns="" id="{54AECDA7-2B24-4DAD-B418-E253CA75B90C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xmlns="" id="{2D2F2BD4-F330-49DF-87FD-60C5D8CDBD22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xmlns="" id="{2E040376-D17C-4698-A832-9AFF76AC53FA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8" name="Isosceles Triangle 30">
              <a:extLst>
                <a:ext uri="{FF2B5EF4-FFF2-40B4-BE49-F238E27FC236}">
                  <a16:creationId xmlns:a16="http://schemas.microsoft.com/office/drawing/2014/main" xmlns="" id="{4C008323-8D32-4D9B-B037-8840E7AF994A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9" name="Isosceles Triangle 18">
              <a:extLst>
                <a:ext uri="{FF2B5EF4-FFF2-40B4-BE49-F238E27FC236}">
                  <a16:creationId xmlns:a16="http://schemas.microsoft.com/office/drawing/2014/main" xmlns="" id="{9F4E5D10-5010-403F-ABD3-04096C827F0C}"/>
                </a:ext>
              </a:extLst>
            </p:cNvPr>
            <p:cNvSpPr/>
            <p:nvPr/>
          </p:nvSpPr>
          <p:spPr>
            <a:xfrm rot="10800000">
              <a:off x="359" y="361"/>
              <a:ext cx="842400" cy="5665679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8CA4B1-5D41-41AA-B2B6-4B805B43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2F4C1C-8BBF-4451-AEED-3568C30FB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867460-9CB1-4569-A30E-1E1ED928F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7A866B-4A4E-4DAE-BFCC-0B0C6279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040" y="6041519"/>
            <a:ext cx="911519" cy="364679"/>
          </a:xfrm>
        </p:spPr>
        <p:txBody>
          <a:bodyPr/>
          <a:lstStyle/>
          <a:p>
            <a:pPr lvl="0"/>
            <a:fld id="{E57EDF43-1982-47F2-A374-41A0D46C8FCB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6222A4-49E1-4C4E-8398-945480CA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160" y="6041519"/>
            <a:ext cx="6297119" cy="364679"/>
          </a:xfrm>
        </p:spPr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0878EC-5C5F-4C95-9939-A5BDAB2A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80" y="6041519"/>
            <a:ext cx="682920" cy="364679"/>
          </a:xfrm>
        </p:spPr>
        <p:txBody>
          <a:bodyPr/>
          <a:lstStyle/>
          <a:p>
            <a:pPr lvl="0"/>
            <a:fld id="{0CC1E935-6463-47E1-AC1F-6558278275E9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1279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14F4D501-6BFB-4DDE-B794-47BCC39D52A6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3" name="Straight Connector 19">
              <a:extLst>
                <a:ext uri="{FF2B5EF4-FFF2-40B4-BE49-F238E27FC236}">
                  <a16:creationId xmlns:a16="http://schemas.microsoft.com/office/drawing/2014/main" xmlns="" id="{AA31BBC5-74EB-4B2F-ADD7-608C78204150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Straight Connector 20">
              <a:extLst>
                <a:ext uri="{FF2B5EF4-FFF2-40B4-BE49-F238E27FC236}">
                  <a16:creationId xmlns:a16="http://schemas.microsoft.com/office/drawing/2014/main" xmlns="" id="{233B365B-FC3C-47FB-8586-28A73A7B3AC2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xmlns="" id="{02D8643F-EB3D-4B50-94D2-21532BF1D42B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xmlns="" id="{33B34A3E-F7C8-4B24-8542-6FE92718ADDE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xmlns="" id="{BF5F0412-B529-4842-9B67-6A8B54D966EB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xmlns="" id="{C8B54D53-A132-440C-A822-0C4D0C1E1CD5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xmlns="" id="{F719D229-0740-40B2-89E3-6BF20D516071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xmlns="" id="{1594ED78-17B3-449D-B568-778C8DACBD18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xmlns="" id="{8A968CE6-E9E8-43B3-8852-82315F75E9D2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xmlns="" id="{B5EEA8B6-D816-4B3B-A9DF-4A2CFCB064C7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xmlns="" id="{B19AC689-77E2-41A5-B80B-B7F799CA3E63}"/>
              </a:ext>
            </a:extLst>
          </p:cNvPr>
          <p:cNvGrpSpPr/>
          <p:nvPr/>
        </p:nvGrpSpPr>
        <p:grpSpPr>
          <a:xfrm>
            <a:off x="359" y="-8640"/>
            <a:ext cx="12191401" cy="6866640"/>
            <a:chOff x="359" y="-8640"/>
            <a:chExt cx="12191401" cy="6866640"/>
          </a:xfrm>
        </p:grpSpPr>
        <p:sp>
          <p:nvSpPr>
            <p:cNvPr id="14" name="Straight Connector 31">
              <a:extLst>
                <a:ext uri="{FF2B5EF4-FFF2-40B4-BE49-F238E27FC236}">
                  <a16:creationId xmlns:a16="http://schemas.microsoft.com/office/drawing/2014/main" xmlns="" id="{63529F42-E0C7-423C-A95E-E1F4FE0BDBDD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Straight Connector 20">
              <a:extLst>
                <a:ext uri="{FF2B5EF4-FFF2-40B4-BE49-F238E27FC236}">
                  <a16:creationId xmlns:a16="http://schemas.microsoft.com/office/drawing/2014/main" xmlns="" id="{41E9DD88-7EE0-4615-A1B2-D9473355A655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A3448C2A-FACB-48A1-ACC4-C6F634D6BABC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3720C1B9-90CB-4CC9-B135-1EA57B679601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Isosceles Triangle 26">
              <a:extLst>
                <a:ext uri="{FF2B5EF4-FFF2-40B4-BE49-F238E27FC236}">
                  <a16:creationId xmlns:a16="http://schemas.microsoft.com/office/drawing/2014/main" xmlns="" id="{47BE01A4-4ECF-41DC-A798-D7C3AF03173D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53631283-0581-4AC0-9C6D-EDB0775C3AB8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028B1166-2ADA-41A9-B6C2-2F34A7321303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1658D6F2-6A00-415B-B12C-C32F0FE3C1D7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2" name="Isosceles Triangle 30">
              <a:extLst>
                <a:ext uri="{FF2B5EF4-FFF2-40B4-BE49-F238E27FC236}">
                  <a16:creationId xmlns:a16="http://schemas.microsoft.com/office/drawing/2014/main" xmlns="" id="{02AC58EE-ED40-4F2C-ACDD-A8724ECD0716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Isosceles Triangle 18">
              <a:extLst>
                <a:ext uri="{FF2B5EF4-FFF2-40B4-BE49-F238E27FC236}">
                  <a16:creationId xmlns:a16="http://schemas.microsoft.com/office/drawing/2014/main" xmlns="" id="{DF8BA9A7-DAAA-470B-A262-0CF5811D3C7C}"/>
                </a:ext>
              </a:extLst>
            </p:cNvPr>
            <p:cNvSpPr/>
            <p:nvPr/>
          </p:nvSpPr>
          <p:spPr>
            <a:xfrm rot="10800000">
              <a:off x="359" y="361"/>
              <a:ext cx="842400" cy="5665679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67E4F233-2963-4422-A62C-B39CAEDD04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/>
          <a:p>
            <a:pPr lvl="0"/>
            <a:r>
              <a:rPr lang="en-US"/>
              <a:t>Kliknij, aby edytować format tekstu tytułuKliknij, aby edytować styl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xmlns="" id="{1B94177E-09B9-4BC9-B3D3-3B2093F170C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040" y="6041519"/>
            <a:ext cx="9115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57EDF43-1982-47F2-A374-41A0D46C8FCB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xmlns="" id="{805CFAE9-E836-424B-90F1-07F459273C8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160" y="6041519"/>
            <a:ext cx="62971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pl-PL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3D4CE4F5-C3C8-4F5F-87AB-B7A8F70A7C9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80" y="6041519"/>
            <a:ext cx="682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50C8339-5D42-45F0-B19E-78F1FDE8AF80}" type="slidenum">
              <a:rPr/>
              <a:pPr lvl="0"/>
              <a:t>‹#›</a:t>
            </a:fld>
            <a:endParaRPr lang="pl-PL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xmlns="" id="{DF8425AF-4D17-4CF5-BE43-FFE608193F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en-US" sz="5400" b="0" i="0" u="none" strike="noStrike" kern="1200" spc="0">
          <a:ln>
            <a:noFill/>
          </a:ln>
          <a:solidFill>
            <a:srgbClr val="90C226"/>
          </a:solidFill>
          <a:latin typeface="Trebuchet MS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AA6BAE6A-D66C-4AA3-A57A-C2EC9B323798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3" name="Straight Connector 19">
              <a:extLst>
                <a:ext uri="{FF2B5EF4-FFF2-40B4-BE49-F238E27FC236}">
                  <a16:creationId xmlns:a16="http://schemas.microsoft.com/office/drawing/2014/main" xmlns="" id="{B85FFD29-8A3D-4A02-975A-59CE069BD963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Straight Connector 20">
              <a:extLst>
                <a:ext uri="{FF2B5EF4-FFF2-40B4-BE49-F238E27FC236}">
                  <a16:creationId xmlns:a16="http://schemas.microsoft.com/office/drawing/2014/main" xmlns="" id="{3FF2285B-11F8-4FFB-A282-A3C8DE61DCC1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xmlns="" id="{49E53F63-63C5-4BD6-A8E2-E3A5E2D797E4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xmlns="" id="{3CC3E70D-DE6D-4AA3-86B4-D5C6E8A61F21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xmlns="" id="{7029A4CE-F550-4A9C-BED9-589697B6E52B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xmlns="" id="{80D2C8E0-469B-4687-91CE-17DF7E292C7F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xmlns="" id="{CA5BEF02-15B2-4213-9A72-1F4F7DC9D113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xmlns="" id="{B51E030E-A285-4D73-9C97-4DB6D94B8F8F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xmlns="" id="{827F7886-B9CB-4D34-9DDA-5D46A426DD95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xmlns="" id="{8BFFC703-1B75-4809-A0C7-38445A9E4A02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pl-P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EB9551DE-554B-4884-8BBA-45B6DDD9A2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Kliknij, aby edytować format tekstu tytułuKliknij, aby edytować styl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35F8D38B-88DD-423B-A1D5-00993AC4BF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Kliknij, aby edytować format tekstu konspektu</a:t>
            </a:r>
          </a:p>
          <a:p>
            <a:pPr lvl="1"/>
            <a:r>
              <a:rPr lang="en-US"/>
              <a:t>Drugi poziom konspektu</a:t>
            </a:r>
          </a:p>
          <a:p>
            <a:pPr lvl="2"/>
            <a:r>
              <a:rPr lang="en-US"/>
              <a:t>Trzeci poziom konspektu</a:t>
            </a:r>
          </a:p>
          <a:p>
            <a:pPr lvl="3"/>
            <a:r>
              <a:rPr lang="en-US"/>
              <a:t>Czwarty poziom konspektu</a:t>
            </a:r>
          </a:p>
          <a:p>
            <a:pPr lvl="4"/>
            <a:r>
              <a:rPr lang="en-US"/>
              <a:t>Piąty poziom konspektu</a:t>
            </a:r>
          </a:p>
          <a:p>
            <a:pPr lvl="5"/>
            <a:r>
              <a:rPr lang="en-US"/>
              <a:t>Szósty poziom konspektu</a:t>
            </a:r>
          </a:p>
          <a:p>
            <a:pPr lvl="6"/>
            <a:r>
              <a:rPr lang="en-US"/>
              <a:t>Siódmy poziom konspektu</a:t>
            </a:r>
          </a:p>
          <a:p>
            <a:pPr lvl="7"/>
            <a:r>
              <a:rPr lang="en-US"/>
              <a:t>Ósmy poziom konspektu</a:t>
            </a:r>
          </a:p>
          <a:p>
            <a:pPr lvl="0"/>
            <a:r>
              <a:rPr lang="en-US"/>
              <a:t>Dziewiąty poziom konspektuKliknij, aby edytować style wzorca tekstu</a:t>
            </a:r>
          </a:p>
          <a:p>
            <a:pPr lvl="1"/>
            <a:r>
              <a:rPr lang="en-US"/>
              <a:t>Drugi poziom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0478B3B8-5FF6-43DB-9A61-13AEB65D03B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040" y="6041519"/>
            <a:ext cx="9115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69135BC-7D53-4EC5-8A1D-3ED237282E01}" type="datetime1">
              <a:rPr lang="pl-PL"/>
              <a:pPr lvl="0"/>
              <a:t>2019-10-21</a:t>
            </a:fld>
            <a:endParaRPr lang="pl-PL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9C038465-86FC-4628-873E-7388AB2DDAD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160" y="6041519"/>
            <a:ext cx="62971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pl-PL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3E62E795-C1DA-4C2B-9643-830742C8882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80" y="6041519"/>
            <a:ext cx="682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0291C0E-3EC7-40B3-97E4-47C7A22EF7FF}" type="slidenum">
              <a:rPr/>
              <a:pPr lvl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en-US" sz="3600" b="0" i="0" u="none" strike="noStrike" kern="1200" spc="0">
          <a:ln>
            <a:noFill/>
          </a:ln>
          <a:solidFill>
            <a:srgbClr val="90C226"/>
          </a:solidFill>
          <a:latin typeface="Trebuchet MS" pitchFamily="18"/>
          <a:ea typeface="Microsoft YaHei" pitchFamily="2"/>
          <a:cs typeface="Mangal" pitchFamily="2"/>
        </a:defRPr>
      </a:lvl1pPr>
    </p:titleStyle>
    <p:bodyStyle>
      <a:lvl1pPr lvl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Mangal" pitchFamily="2"/>
        </a:defRPr>
      </a:lvl1pPr>
      <a:lvl2pPr lvl="1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Mangal" pitchFamily="2"/>
        </a:defRPr>
      </a:lvl2pPr>
      <a:lvl3pPr lvl="2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Mangal" pitchFamily="2"/>
        </a:defRPr>
      </a:lvl3pPr>
      <a:lvl4pPr lvl="3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Mangal" pitchFamily="2"/>
        </a:defRPr>
      </a:lvl4pPr>
      <a:lvl5pPr lvl="4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Mangal" pitchFamily="2"/>
        </a:defRPr>
      </a:lvl5pPr>
      <a:lvl6pPr lvl="5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Mangal" pitchFamily="2"/>
        </a:defRPr>
      </a:lvl6pPr>
      <a:lvl7pPr lvl="6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Mangal" pitchFamily="2"/>
        </a:defRPr>
      </a:lvl7pPr>
      <a:lvl8pPr lvl="7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Mangal" pitchFamily="2"/>
        </a:defRPr>
      </a:lvl8pPr>
      <a:lvl9pPr marL="0" marR="0" lvl="0" indent="0" algn="l" rtl="0" hangingPunct="1">
        <a:spcBef>
          <a:spcPts val="1001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Mang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DFBA20-0B25-492C-9EFC-E8E7DF5DC9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5999" y="1512000"/>
            <a:ext cx="8190000" cy="2143440"/>
          </a:xfrm>
        </p:spPr>
        <p:txBody>
          <a:bodyPr anchor="t"/>
          <a:lstStyle/>
          <a:p>
            <a:pPr lvl="0" algn="ctr"/>
            <a:r>
              <a:rPr lang="en-US" sz="6600" b="1" i="1">
                <a:solidFill>
                  <a:srgbClr val="000000"/>
                </a:solidFill>
                <a:latin typeface="Georgia" pitchFamily="18"/>
              </a:rPr>
              <a:t>Działalność</a:t>
            </a:r>
            <a:r>
              <a:rPr lang="en-US" sz="6600" b="1" i="1">
                <a:latin typeface="Georgia" pitchFamily="18"/>
              </a:rPr>
              <a:t> pro</a:t>
            </a:r>
            <a:r>
              <a:rPr lang="en-US" sz="6600" b="1" i="1">
                <a:solidFill>
                  <a:srgbClr val="000000"/>
                </a:solidFill>
                <a:latin typeface="Georgia" pitchFamily="18"/>
              </a:rPr>
              <a:t>zdrowotna</a:t>
            </a:r>
            <a:r>
              <a:rPr lang="en-US" sz="6600" b="1" i="1">
                <a:latin typeface="Georgia" pitchFamily="18"/>
              </a:rPr>
              <a:t> </a:t>
            </a:r>
            <a:br>
              <a:rPr lang="en-US" sz="6600" b="1" i="1">
                <a:latin typeface="Georgia" pitchFamily="18"/>
              </a:rPr>
            </a:br>
            <a:r>
              <a:rPr lang="en-US" sz="6600" b="1" i="1">
                <a:solidFill>
                  <a:srgbClr val="000000"/>
                </a:solidFill>
                <a:latin typeface="Georgia" pitchFamily="18"/>
              </a:rPr>
              <a:t>w naszej szkole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filaktyka raka skó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84A9221-DF95-44BE-AA6E-7E09069AF3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1560" y="47520"/>
            <a:ext cx="8596440" cy="1320480"/>
          </a:xfrm>
        </p:spPr>
        <p:txBody>
          <a:bodyPr/>
          <a:lstStyle/>
          <a:p>
            <a:pPr lvl="0" algn="ctr"/>
            <a:r>
              <a:rPr lang="en-US" b="1" i="1">
                <a:latin typeface="Georgia" pitchFamily="18"/>
              </a:rPr>
              <a:t>Profilaktyka raka skóry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AF05DC1-76E1-479F-B101-20E5FBF568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6000" y="864000"/>
            <a:ext cx="8596440" cy="3880440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Georgia" pitchFamily="18"/>
              </a:rPr>
              <a:t>,,Czerniak to złośliwy nowotwór powstający najczęściej w obrębie zmian barwnikowych znajdujących się na naszej skórze. Może pojawić się także w okolicy nosa, ust i gałki ocznej. To nowotwór, który szybko daje przerzuty oraz trudno poddaje się leczeniu. Czasem wystarczą 3 miesiące, aby czerniak zaatakował cały organizm” - stąd też spotkanie tematyczne i praca uczniów nad plakatami promującymi profilaktykę antynowotworową.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696B70C5-F3D5-45DD-84D4-AA81DBB57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296000" y="2887559"/>
            <a:ext cx="7343999" cy="366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filaktyka raka piers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8E9F81-B67C-474D-B646-233B77049F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7160" y="167760"/>
            <a:ext cx="8596440" cy="1320480"/>
          </a:xfrm>
        </p:spPr>
        <p:txBody>
          <a:bodyPr/>
          <a:lstStyle/>
          <a:p>
            <a:pPr lvl="0" algn="ctr"/>
            <a:r>
              <a:rPr lang="en-US" b="1" i="1">
                <a:latin typeface="Georgia" pitchFamily="18"/>
              </a:rPr>
              <a:t>Profilaktyka raka piersi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064EE6C-D205-4750-ABDC-5A8C18D905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160" y="828359"/>
            <a:ext cx="8596440" cy="3880440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Georgia" pitchFamily="18"/>
              </a:rPr>
              <a:t>Rak piersi – to nowotwór złośliwy powstający z komórek gruczołu piersiowego, który rozwija się miejscowo w piersi oraz daje przerzuty do węzłów chłonnych i narządów wewnętrznych. Jest to najczęściej występujący nowotwór złośliwy u kobiet. Głównym powodem, dla którego tak wiele kobiet nadal umiera na raka piersi, jest zbyt późne wykrycie choroby, najczęściej wtedy, gdy jest ona już w zaawansowanym stadium.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Georgia" pitchFamily="18"/>
              </a:rPr>
              <a:t>Dzięki współpracy z sanepidem przeszliśmy szkolenie, które miało na celu zobrazować w jaki sposób wykryć raka piersi.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51748B9C-025F-40FA-B1A0-1E0E396B9F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044520" y="3429000"/>
            <a:ext cx="4206240" cy="3084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KMS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FC08ED7-716D-4DB8-B806-6F920407BA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08200" y="250560"/>
            <a:ext cx="8596440" cy="1320480"/>
          </a:xfrm>
        </p:spPr>
        <p:txBody>
          <a:bodyPr/>
          <a:lstStyle/>
          <a:p>
            <a:pPr lvl="0" algn="ctr"/>
            <a:r>
              <a:rPr lang="en-US" b="1" i="1">
                <a:latin typeface="Georgia" pitchFamily="18"/>
              </a:rPr>
              <a:t>DKMS 2016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FB997D-7324-4791-AB20-2ACE2DF556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9399" y="911159"/>
            <a:ext cx="8596440" cy="3880440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Georgia" pitchFamily="18"/>
              </a:rPr>
              <a:t>Nasza medyczna szkoła bardzo chętnie wspiera wszelkie inicjatywy, które wychodzą naprzeciw ludziom chorym, niepełnosprawnym czy potrzebującym, wszak to właśnie do pracy z człowiekiem kształcimy naszą młodzież. Tym razem nawiązaliśmy współpracę z fundacją DKMS i zorganizowaliśmy w szkole akcję rejestracji potencjalnych dawców komórek macierzystych i szpiku.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11D4A5E4-D458-412A-A164-D4BD8B0856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40000" y="2765160"/>
            <a:ext cx="5903999" cy="3642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mujemy zdrowie z Prudnickim Centrum Medyczny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DE81A0D-3549-46C6-AA20-6AD15102ED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88000" y="205560"/>
            <a:ext cx="9585360" cy="1378440"/>
          </a:xfrm>
        </p:spPr>
        <p:txBody>
          <a:bodyPr/>
          <a:lstStyle/>
          <a:p>
            <a:pPr lvl="0" algn="ctr"/>
            <a:r>
              <a:rPr lang="en-US" sz="2600" b="1" i="1">
                <a:latin typeface="Georgia" pitchFamily="18"/>
              </a:rPr>
              <a:t>Promujemy zdrowie z Prudnickim Centrum Medycznym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D887B25-AB67-44BF-8C7A-AC4E10AD33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8600" y="1368000"/>
            <a:ext cx="8596440" cy="3880440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r>
              <a:rPr lang="en-US">
                <a:latin typeface="Georgia" pitchFamily="18"/>
              </a:rPr>
              <a:t>W sobotnie popołudnie (16.09.2017) z inicjatywy Prudnickiego Centrum Medycznego, przy wsparciu Powiatu i Gminy Prudnik, został zorganizowany dzień otwarty szpitala pod nazwą „Dzień Zdrowia w Prudnickim Centrum Medycznym”. Jako szkoła medyczna zostaliśmy poproszeni o współpracę w organizacji tego wydarzenia.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E7C31AB7-7D3A-49CD-8002-9B7F5FE6B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600200" y="2887559"/>
            <a:ext cx="6463799" cy="388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ch dla zdrowia i ruch ku ojczyźn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D72D0B3-E3AC-4656-90B6-707B8D2021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3560" y="288000"/>
            <a:ext cx="8596440" cy="1320480"/>
          </a:xfrm>
        </p:spPr>
        <p:txBody>
          <a:bodyPr/>
          <a:lstStyle/>
          <a:p>
            <a:pPr lvl="0" algn="ctr"/>
            <a:r>
              <a:rPr lang="en-US" b="1" i="1">
                <a:latin typeface="Georgia" pitchFamily="18"/>
              </a:rPr>
              <a:t>Ruch dla zdrowia i ruch ku ojczyźnie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3681C3F-4F75-4B81-A824-65E844A6D7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7560" y="1584000"/>
            <a:ext cx="9108000" cy="4743360"/>
          </a:xfrm>
        </p:spPr>
        <p:txBody>
          <a:bodyPr/>
          <a:lstStyle/>
          <a:p>
            <a:pPr lvl="0" algn="ctr"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Georgia" pitchFamily="18"/>
              </a:rPr>
              <a:t>Każda klasa w ciągu miesiąca uzyskała ponad 100 km na 100-lecie niepodległości.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89FA4607-56C9-4FF9-B98A-15B0193F4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06040" y="2520000"/>
            <a:ext cx="6789960" cy="389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ostaliśmy przeszkoleni na temat szczepień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3D1F58D-D320-4F54-9693-18F46702C9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7160" y="609480"/>
            <a:ext cx="8596440" cy="1320480"/>
          </a:xfrm>
        </p:spPr>
        <p:txBody>
          <a:bodyPr/>
          <a:lstStyle/>
          <a:p>
            <a:pPr lvl="0" algn="ctr"/>
            <a:r>
              <a:rPr lang="en-US" sz="2800" b="1" i="1">
                <a:latin typeface="Georgia" pitchFamily="18"/>
              </a:rPr>
              <a:t>Zostaliśmy przeszkoleni na temat szczepień...</a:t>
            </a:r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FD3D138C-6456-4964-A3D4-0D9545130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549800" y="1481759"/>
            <a:ext cx="6851160" cy="4569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filaktyka uzależnień w szkole podstawowej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FD95CE-E400-4717-8EDC-A264BDD48C1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6000" y="144000"/>
            <a:ext cx="8596440" cy="1175400"/>
          </a:xfrm>
        </p:spPr>
        <p:txBody>
          <a:bodyPr/>
          <a:lstStyle/>
          <a:p>
            <a:pPr lvl="0" algn="ctr"/>
            <a:r>
              <a:rPr lang="en-US" b="1" i="1">
                <a:latin typeface="Georgia" pitchFamily="18"/>
              </a:rPr>
              <a:t>Profilaktyka uzależnień w szkole podstawowej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2EA4965-91DB-4AD2-A0DF-020F9E2EBB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2000" y="1375560"/>
            <a:ext cx="8596440" cy="3880440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r>
              <a:rPr lang="en-US">
                <a:latin typeface="Georgia" pitchFamily="18"/>
              </a:rPr>
              <a:t>Na prośbę nauczycieli Szkoły Podstawowej nr. 1 w Prudniku przeprowadziliśmy spotkanie na temat używek, na którym odegraliśmy scenki obrazujące konsekwencje ich zażywania oraz pomoc przedmedyczną w takich sytuacjach.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0428A58F-6CA1-4EC0-8723-AEFA2461A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251720" y="2664000"/>
            <a:ext cx="6641639" cy="4038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DDC46E9-AF41-453C-9D54-C099EB35D5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7560" y="263520"/>
            <a:ext cx="8596440" cy="1320480"/>
          </a:xfrm>
        </p:spPr>
        <p:txBody>
          <a:bodyPr/>
          <a:lstStyle/>
          <a:p>
            <a:pPr lvl="0"/>
            <a:r>
              <a:rPr lang="en-US" b="1" i="1">
                <a:latin typeface="Georgia" pitchFamily="18"/>
              </a:rPr>
              <a:t>W 2016 roku przeszkoliliśmy kilkanaście szkół i przedszkoli w udzielaniu pierwszej pomocy</a:t>
            </a:r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1F3081D9-0C13-4EAF-96E3-31E3BD3A6D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77160" y="2142720"/>
            <a:ext cx="5200560" cy="38811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5">
            <a:extLst>
              <a:ext uri="{FF2B5EF4-FFF2-40B4-BE49-F238E27FC236}">
                <a16:creationId xmlns:a16="http://schemas.microsoft.com/office/drawing/2014/main" xmlns="" id="{C71AB4C9-AF63-4B87-9388-E2CDD871EBC3}"/>
              </a:ext>
            </a:extLst>
          </p:cNvPr>
          <p:cNvSpPr/>
          <p:nvPr/>
        </p:nvSpPr>
        <p:spPr>
          <a:xfrm rot="10800000" flipV="1">
            <a:off x="6187320" y="3113640"/>
            <a:ext cx="3849480" cy="191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Georgia" pitchFamily="18"/>
              </a:defRPr>
            </a:pPr>
            <a:r>
              <a: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Mangal" pitchFamily="2"/>
              </a:rPr>
              <a:t>Nasza szkolna drużyna ratownicza stale się kształci, ale przekazuje też wiedzę najmłodszym- poprzez zabawę.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>
            <a:extLst>
              <a:ext uri="{FF2B5EF4-FFF2-40B4-BE49-F238E27FC236}">
                <a16:creationId xmlns:a16="http://schemas.microsoft.com/office/drawing/2014/main" xmlns="" id="{61778A54-39D8-44D0-AC9F-02777E3F8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69320" y="463320"/>
            <a:ext cx="7616520" cy="558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ajęcia z ratownikiem medyczny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A379F58-1840-42E2-B03D-33DF766C04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96319" y="156240"/>
            <a:ext cx="8596440" cy="1320480"/>
          </a:xfrm>
        </p:spPr>
        <p:txBody>
          <a:bodyPr/>
          <a:lstStyle/>
          <a:p>
            <a:pPr lvl="0" algn="ctr"/>
            <a:r>
              <a:rPr lang="en-US" b="1" i="1">
                <a:latin typeface="Georgia" pitchFamily="18"/>
              </a:rPr>
              <a:t>Zajęcia z ratownikiem medycznym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2718A01-8B30-4755-8DA7-2F33783693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4400" y="1007999"/>
            <a:ext cx="8596440" cy="3880440"/>
          </a:xfrm>
        </p:spPr>
        <p:txBody>
          <a:bodyPr/>
          <a:lstStyle/>
          <a:p>
            <a:pPr lvl="0" algn="ctr">
              <a:spcBef>
                <a:spcPts val="1001"/>
              </a:spcBef>
              <a:spcAft>
                <a:spcPts val="0"/>
              </a:spcAft>
              <a:buNone/>
            </a:pPr>
            <a:r>
              <a:rPr lang="en-US">
                <a:latin typeface="Georgia" pitchFamily="18"/>
              </a:rPr>
              <a:t>Podczas poniedziałkowych zajęć pozalekcyjnych z pierwszej pomocy odwiedził nas pan Czesław Jagielnicki - strażak i ratownik medyczny.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1082D348-24BF-4FAB-A83C-4C0F458F6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28000" y="2064240"/>
            <a:ext cx="6127560" cy="448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zym jest profilaktyka i promocja zdrowia?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F17BB4A-A0E9-4940-AF89-CD2A279189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56079" y="1121400"/>
            <a:ext cx="8596440" cy="1320480"/>
          </a:xfrm>
        </p:spPr>
        <p:txBody>
          <a:bodyPr/>
          <a:lstStyle/>
          <a:p>
            <a:pPr lvl="0" algn="ctr"/>
            <a:r>
              <a:rPr lang="en-US" sz="4400" b="1" i="1">
                <a:latin typeface="Georgia" pitchFamily="18"/>
              </a:rPr>
              <a:t>Czym jest profilaktyka i promocja zdrowia?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66A90F-4535-4DFE-8A52-3BA16387DE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56079" y="2977200"/>
            <a:ext cx="8596440" cy="3880440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r>
              <a:rPr lang="en-US">
                <a:latin typeface="Georgia" pitchFamily="18"/>
              </a:rPr>
              <a:t>Jest to proces umożliwiający każdemu człowiekowi zwiększenie oddziaływania na jego zdrowie w sensie jego poprawy i utrzymania. Jednakże WHO dodaje, że jest to również kombinacja działań edukacyjnych i odpowiedniego wsparcia środowiskowego, społecznego, politycznego, organizacyjnego, ekonomicznego, prawnego i taktycznego dla praktykowania działań sprzyjających zdrowiu.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ajęcia w Powiatowej Komendzie Straży Pożarnej w Prudni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309F6CD-44FA-4A94-8E48-05B041CDB9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4000" y="359640"/>
            <a:ext cx="8596440" cy="1320480"/>
          </a:xfrm>
        </p:spPr>
        <p:txBody>
          <a:bodyPr/>
          <a:lstStyle/>
          <a:p>
            <a:pPr lvl="0" algn="ctr"/>
            <a:r>
              <a:rPr lang="en-US" b="1" i="1">
                <a:latin typeface="Georgia" pitchFamily="18"/>
              </a:rPr>
              <a:t>Zajęcia w Powiatowej Komendzie Straży Pożarnej w Prudniku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CCAD40B-B014-4B05-BC59-745ACEF4EB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8760" y="1680479"/>
            <a:ext cx="8596440" cy="3880440"/>
          </a:xfrm>
        </p:spPr>
        <p:txBody>
          <a:bodyPr/>
          <a:lstStyle/>
          <a:p>
            <a:pPr lvl="0" algn="ctr">
              <a:spcBef>
                <a:spcPts val="1001"/>
              </a:spcBef>
              <a:spcAft>
                <a:spcPts val="0"/>
              </a:spcAft>
              <a:buNone/>
            </a:pPr>
            <a:r>
              <a:rPr lang="en-US">
                <a:latin typeface="Georgia" pitchFamily="18"/>
              </a:rPr>
              <a:t>Nigdy nie wiadomo, gdzie i w jakich warunkach będzie potrzebna pomoc.. Więc zdobywamy wiedzę również u strażaków.</a:t>
            </a:r>
          </a:p>
        </p:txBody>
      </p:sp>
      <p:pic>
        <p:nvPicPr>
          <p:cNvPr id="4" name="Obraz 6">
            <a:extLst>
              <a:ext uri="{FF2B5EF4-FFF2-40B4-BE49-F238E27FC236}">
                <a16:creationId xmlns:a16="http://schemas.microsoft.com/office/drawing/2014/main" xmlns="" id="{319500F9-2208-4DA2-9BE1-4EB2B01EB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825560" y="2617560"/>
            <a:ext cx="6555960" cy="388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47F69B-1591-4332-81D8-13D569D91D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84439" y="205560"/>
            <a:ext cx="8596440" cy="1320480"/>
          </a:xfrm>
        </p:spPr>
        <p:txBody>
          <a:bodyPr/>
          <a:lstStyle/>
          <a:p>
            <a:pPr lvl="0"/>
            <a:r>
              <a:rPr lang="en-US" sz="2800" b="1" i="1">
                <a:latin typeface="Georgia" pitchFamily="18"/>
              </a:rPr>
              <a:t>Zajęcia w stacji Pogotowia Ratunkowego Prudnickiego Centrum Medycznego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7E441F2-27DD-465A-A07C-2FD880D096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2960" y="1488600"/>
            <a:ext cx="8596440" cy="3880440"/>
          </a:xfrm>
        </p:spPr>
        <p:txBody>
          <a:bodyPr/>
          <a:lstStyle/>
          <a:p>
            <a:pPr lvl="0" algn="ctr">
              <a:spcBef>
                <a:spcPts val="1001"/>
              </a:spcBef>
              <a:spcAft>
                <a:spcPts val="0"/>
              </a:spcAft>
              <a:buNone/>
            </a:pPr>
            <a:r>
              <a:rPr lang="en-US">
                <a:latin typeface="Georgia" pitchFamily="18"/>
              </a:rPr>
              <a:t>Coraz częściej jesteśmy proszeni o zorganizowanie pokazów i warsztatów pierwszej pomocy dla różnych grup wiekowych, a także zabezpieczenie medyczne podczas zawodów sportowych. Dlatego stałe dokonalimy swoją wiedzę u najlepszych.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DF2E9409-A325-4259-817F-D71C9F995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818000" y="2809440"/>
            <a:ext cx="5886000" cy="353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772F767-D767-4F0C-B04B-5C48B14313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7160" y="407520"/>
            <a:ext cx="8596440" cy="1320480"/>
          </a:xfrm>
        </p:spPr>
        <p:txBody>
          <a:bodyPr/>
          <a:lstStyle/>
          <a:p>
            <a:pPr lvl="0"/>
            <a:r>
              <a:rPr lang="en-US" b="1" i="1">
                <a:latin typeface="Georgia" pitchFamily="18"/>
              </a:rPr>
              <a:t>Mieliśmy IV miejsce w Mistrzostwach Pierwszej Pomocy w Brzegu! (2017)</a:t>
            </a:r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CF4874F2-BE6C-4B2C-9D3E-2F55E6022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11920" y="2509200"/>
            <a:ext cx="6374160" cy="39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AA9B060-A5DC-4CC5-8E12-63BE9E0E00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7160" y="335880"/>
            <a:ext cx="8596440" cy="1320480"/>
          </a:xfrm>
        </p:spPr>
        <p:txBody>
          <a:bodyPr/>
          <a:lstStyle/>
          <a:p>
            <a:pPr lvl="0"/>
            <a:r>
              <a:rPr lang="en-US"/>
              <a:t>Mamy III miejsce w Olimpiadzie Promocji Zdrowego Stylu Życia PCK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E31B9F6-EF76-4FC4-B9F1-8085F61336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160" y="1791360"/>
            <a:ext cx="8596440" cy="3880440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r>
              <a:rPr lang="en-US"/>
              <a:t>Olimpiada Promocji Zdrowego Stylu Życia to ogólnopolski konkurs dla tych, którzy wiedzą jak zdrowo i aktywnie żyć. Uczestnicy Olimpiady muszą wykazać się wiedzą dotyczącą zdrowego odżywiania, przeciwdziałania uzależnieniom, ekologii oraz znajomością zasad udzielania pierwszej pomocy.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F307CB69-8406-4330-A685-AF6A1E51A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 flipH="1">
            <a:off x="2495880" y="3143159"/>
            <a:ext cx="4695480" cy="3522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KMS w 2019 rok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BA5D5F7-A9AD-410B-A0FE-DCF48AF6BE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7160" y="407520"/>
            <a:ext cx="8596440" cy="1320480"/>
          </a:xfrm>
        </p:spPr>
        <p:txBody>
          <a:bodyPr/>
          <a:lstStyle/>
          <a:p>
            <a:pPr lvl="0" algn="ctr"/>
            <a:r>
              <a:rPr lang="en-US" b="1">
                <a:latin typeface="Georgia" pitchFamily="18"/>
              </a:rPr>
              <a:t>DKMS w 2019 roku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F61BDC8-8FCB-46A5-806C-5864EFA6F5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2920" y="1335240"/>
            <a:ext cx="8596440" cy="3880440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Georgia" pitchFamily="18"/>
              </a:rPr>
              <a:t>Kolejny rok i kolejni dawcy, tym razem zgłosiło się ponad 50 osób. Dziękujemy!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B7795A88-A144-4863-BCDE-22F8663B2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532880" y="2232000"/>
            <a:ext cx="6694920" cy="43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olejny sukc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3C015F9-B158-4C81-9627-C6AB9FB088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8000" y="503999"/>
            <a:ext cx="8596440" cy="1320480"/>
          </a:xfrm>
        </p:spPr>
        <p:txBody>
          <a:bodyPr/>
          <a:lstStyle/>
          <a:p>
            <a:pPr lvl="0" algn="ctr"/>
            <a:r>
              <a:rPr lang="en-US" sz="3200"/>
              <a:t>Kolejny sukces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918F2AA-DF9B-437B-A3E2-6F0E157335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160" y="1270080"/>
            <a:ext cx="8596440" cy="3880440"/>
          </a:xfrm>
        </p:spPr>
        <p:txBody>
          <a:bodyPr/>
          <a:lstStyle/>
          <a:p>
            <a:pPr lvl="0" algn="ctr">
              <a:spcBef>
                <a:spcPts val="1001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Georgia" pitchFamily="18"/>
              </a:rPr>
              <a:t>Wygraliśmy eliminacje rejonowe w Konkursie Wiedzy o Czerwonym Krzyżu w Opolu!</a:t>
            </a:r>
          </a:p>
          <a:p>
            <a:pPr lvl="0" algn="ctr">
              <a:spcBef>
                <a:spcPts val="1001"/>
              </a:spcBef>
              <a:spcAft>
                <a:spcPts val="0"/>
              </a:spcAft>
              <a:buNone/>
            </a:pPr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480D8BD1-D1C1-4024-A38D-16967EB2CF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31720" y="2088000"/>
            <a:ext cx="7136280" cy="398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magamy walczyć z głodem, niedożywieniem i ubóstwem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78A5FEE-2A9F-4D3A-8CE3-6E6DE4EFEF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7560" y="216000"/>
            <a:ext cx="8596440" cy="1320480"/>
          </a:xfrm>
        </p:spPr>
        <p:txBody>
          <a:bodyPr/>
          <a:lstStyle/>
          <a:p>
            <a:pPr lvl="0" algn="ctr"/>
            <a:r>
              <a:rPr lang="en-US"/>
              <a:t>Pomagamy walczyć z głodem, niedożywieniem i ubóstwem.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10599A0-3D9C-47A9-B092-950C5CC694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7560" y="1591560"/>
            <a:ext cx="8596440" cy="3880440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r>
              <a:rPr lang="en-US">
                <a:latin typeface="Hind" pitchFamily="18"/>
              </a:rPr>
              <a:t>Każdego roku oddziały PCK w całej Polsce prowadzą Kampanię Walki z Głodem, w ramach której wspierają dzieci i młodzież z rodzin potrzebujących, stwarzają dzieciom szansę na zaspokojenie ich podstawowych potrzeb, edukację i rozwój osobisty, a w rezultacie pozwalają na uniknięcie pokoleniowej biedy. Nasi uczniowie również zorganizowali zbiórkę pieniędzy w szkole na ten cel.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F81F3546-83C4-4013-9E46-1612614E6B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471760" y="3429000"/>
            <a:ext cx="5175360" cy="312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magamy w święta czyli Szlachetna Paczk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D32F9CA-112D-4004-9D65-6B4167BD7E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7160" y="609480"/>
            <a:ext cx="8596440" cy="1320480"/>
          </a:xfrm>
        </p:spPr>
        <p:txBody>
          <a:bodyPr/>
          <a:lstStyle/>
          <a:p>
            <a:pPr lvl="0"/>
            <a:r>
              <a:rPr lang="en-US" sz="2800"/>
              <a:t>Pomagamy w święta,czyli Szlachetna Paczka...</a:t>
            </a:r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475F3F1D-A961-41FE-A78C-2FB59C330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66640" y="1712880"/>
            <a:ext cx="5175000" cy="43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6">
            <a:extLst>
              <a:ext uri="{FF2B5EF4-FFF2-40B4-BE49-F238E27FC236}">
                <a16:creationId xmlns:a16="http://schemas.microsoft.com/office/drawing/2014/main" xmlns="" id="{19E85A60-447B-4936-BF4F-07183B038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6036479" y="1712880"/>
            <a:ext cx="3237120" cy="43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owu podium!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895A52-A8D0-4965-B05D-156438ACBF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15560" y="2400840"/>
            <a:ext cx="8596440" cy="1320480"/>
          </a:xfrm>
        </p:spPr>
        <p:txBody>
          <a:bodyPr/>
          <a:lstStyle/>
          <a:p>
            <a:pPr lvl="0" algn="ctr"/>
            <a:r>
              <a:rPr lang="en-US" b="1">
                <a:latin typeface="Georgia" pitchFamily="18"/>
              </a:rPr>
              <a:t>Znowu podium!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471CE8-926A-494B-B805-AEB6EFDCDF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04680" y="3429000"/>
            <a:ext cx="3177720" cy="3880440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Georgia" pitchFamily="18"/>
              </a:rPr>
              <a:t>II miejsce w etapie rejonowym Konkursu Wiedzy o Czerwonym Krzyżu i Półksiężycu (2018).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0C2E0E7B-2885-43FE-A49B-E260B62B9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31000" y="1083600"/>
            <a:ext cx="5457600" cy="50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9E84A3E-5E68-4092-BE59-4215AA0536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8000" y="479520"/>
            <a:ext cx="8596440" cy="1320480"/>
          </a:xfrm>
        </p:spPr>
        <p:txBody>
          <a:bodyPr/>
          <a:lstStyle/>
          <a:p>
            <a:pPr lvl="0"/>
            <a:r>
              <a:rPr lang="en-US" sz="2800" b="1" i="1">
                <a:latin typeface="Georgia" pitchFamily="18"/>
              </a:rPr>
              <a:t>Trening pierwszej pomocy z Grupą Poszukiwawczo-Ratowniczą z Krapkowic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196D364-F73C-406A-BAA5-E9C6DB348E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8000" y="1735560"/>
            <a:ext cx="8596440" cy="3880440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r>
              <a:rPr lang="en-US">
                <a:latin typeface="Georgia" pitchFamily="18"/>
              </a:rPr>
              <a:t>Dzięki uprzejmości ratowników Krapkowickiej Grupy Poszukiwawczo-Ratowniczej, w sobotnie pogodne popołudnie mieliśmy niesamowitą okazję, aby uczestniczyć w ich treningu w terenie. Odwiedziliśmy ich w ramach wycieczki dydaktycznej dla członków Szkolnej Drużyny Ratowniczej.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98C9A880-F833-4587-BC4F-4F5CB5DD6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77160" y="3238200"/>
            <a:ext cx="4013279" cy="300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6">
            <a:extLst>
              <a:ext uri="{FF2B5EF4-FFF2-40B4-BE49-F238E27FC236}">
                <a16:creationId xmlns:a16="http://schemas.microsoft.com/office/drawing/2014/main" xmlns="" id="{AF6757E0-EA1F-4BCB-8E98-2AAA97C427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975560" y="3207960"/>
            <a:ext cx="4013279" cy="300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xmlns="" id="{4164F65B-0A9E-4B96-8E2B-49E130A034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5560" y="1070999"/>
            <a:ext cx="8596440" cy="3880440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000">
                <a:latin typeface="Georgia" pitchFamily="18"/>
              </a:rPr>
              <a:t>Jako, że jesteśmy szkołą medyczną, mamy w podstawie biologię, anatomię, patologię i fizjologię, które wzbogacają naszą wiedzę o człowieku. Człowiek zdrowy to człowiek silny, dlatego należymy do klubu promocji zdrowia, uczymy się co robić, aby je jak najdłużej utrzymać i cieszyć się sprawnością.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000">
                <a:latin typeface="Georgia" pitchFamily="18"/>
              </a:rPr>
              <a:t>Nasze działania zaczęły się w 2016 roku, do tej pory robimy zdrowe śniadania, mamy spotkania profilaktyczne (np. O HIV, z dietetykiem itd.), chodzimy na spacery i wędrówki, pomagamy innym, edukujemy się i innych w pierwszej pomocy (aktualnie jesteśmy mistrzami, ale o tym później) i robimy plakaty prozdrowotne.</a:t>
            </a:r>
          </a:p>
          <a:p>
            <a:pPr lvl="0" algn="ctr">
              <a:spcBef>
                <a:spcPts val="1001"/>
              </a:spcBef>
              <a:spcAft>
                <a:spcPts val="0"/>
              </a:spcAft>
              <a:buNone/>
            </a:pPr>
            <a:endParaRPr lang="en-US" sz="2000">
              <a:latin typeface="Georgia" pitchFamily="18"/>
            </a:endParaRPr>
          </a:p>
          <a:p>
            <a:pPr lvl="0" algn="ctr">
              <a:spcBef>
                <a:spcPts val="1001"/>
              </a:spcBef>
              <a:spcAft>
                <a:spcPts val="0"/>
              </a:spcAft>
              <a:buNone/>
            </a:pPr>
            <a:endParaRPr lang="en-US" sz="2000">
              <a:latin typeface="Georgia" pitchFamily="18"/>
            </a:endParaRPr>
          </a:p>
          <a:p>
            <a:pPr lvl="0" algn="ctr"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000">
                <a:latin typeface="Georgia" pitchFamily="18"/>
              </a:rPr>
              <a:t>Naszych działań jest całkiem sporo..</a:t>
            </a:r>
          </a:p>
          <a:p>
            <a:pPr lvl="0" algn="ctr">
              <a:spcBef>
                <a:spcPts val="1001"/>
              </a:spcBef>
              <a:spcAft>
                <a:spcPts val="0"/>
              </a:spcAft>
              <a:buNone/>
            </a:pPr>
            <a:endParaRPr lang="en-US" sz="2000">
              <a:latin typeface="Georgia" pitchFamily="18"/>
            </a:endParaRPr>
          </a:p>
          <a:p>
            <a:pPr lvl="0" algn="ctr"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000">
                <a:latin typeface="Georgia" pitchFamily="18"/>
              </a:rPr>
              <a:t>Zacznijmy od października 2016 roku..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 sz="2000"/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my to!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C85968-896B-45C3-9227-5D07B7D99C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65760" y="1300319"/>
            <a:ext cx="8596440" cy="1320480"/>
          </a:xfrm>
        </p:spPr>
        <p:txBody>
          <a:bodyPr/>
          <a:lstStyle/>
          <a:p>
            <a:pPr lvl="0" algn="ctr"/>
            <a:r>
              <a:rPr lang="en-US" b="1" i="1">
                <a:latin typeface="Georgia" pitchFamily="18"/>
              </a:rPr>
              <a:t>Mamy to!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7F67162-1E61-4092-8EA8-AC22D27EEB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34120" y="2148840"/>
            <a:ext cx="2760840" cy="3880440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Georgia" pitchFamily="18"/>
              </a:rPr>
              <a:t>Wygraliśmy III Wojewódzkie Mistrzostwa Pierwszej Pomocy o Puchar Dyrektora Zespołu Szkół Medycznych w Brzegu.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30F66263-84C1-4D9B-B3C3-AF56A4641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036079" y="632520"/>
            <a:ext cx="3763440" cy="555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D3EF66-CAD4-4302-A3F9-8C8F636654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8000" y="360000"/>
            <a:ext cx="8596440" cy="1320480"/>
          </a:xfrm>
        </p:spPr>
        <p:txBody>
          <a:bodyPr/>
          <a:lstStyle/>
          <a:p>
            <a:pPr lvl="0" algn="ctr"/>
            <a:r>
              <a:rPr lang="en-US" sz="3200" b="1">
                <a:latin typeface="Georgia" pitchFamily="18"/>
              </a:rPr>
              <a:t>Ogólnopolski Turniej Wiedzy "Pierwsza pomoc" w Nowej Rudzie 2019</a:t>
            </a:r>
            <a:r>
              <a:rPr lang="en-US" sz="2800" b="1">
                <a:latin typeface="Poppins" pitchFamily="18"/>
              </a:rPr>
              <a:t/>
            </a:r>
            <a:br>
              <a:rPr lang="en-US" sz="2800" b="1">
                <a:latin typeface="Poppins" pitchFamily="18"/>
              </a:rPr>
            </a:br>
            <a:endParaRPr lang="en-US" sz="2800" b="1">
              <a:latin typeface="Poppins" pitchFamily="18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7FBE05A-C8FD-47D3-AE85-D4AFCDB84C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9560" y="1655999"/>
            <a:ext cx="8596440" cy="3880440"/>
          </a:xfrm>
        </p:spPr>
        <p:txBody>
          <a:bodyPr/>
          <a:lstStyle/>
          <a:p>
            <a:pPr lvl="0" algn="ctr"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Georgia" pitchFamily="18"/>
              </a:rPr>
              <a:t>Nauka, szkolenia i spotkania nie poszły w las. Jesteśmy mistrzami w udzielaniu pierwszej pomocy! Podium jest nasze.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9F7177B3-FAB1-41A8-B1C4-BE26F5F5C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857240" y="2663280"/>
            <a:ext cx="5810040" cy="387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2B7C568-D8A8-465F-95E9-8B610B6669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551520"/>
            <a:ext cx="8596440" cy="1320480"/>
          </a:xfrm>
        </p:spPr>
        <p:txBody>
          <a:bodyPr/>
          <a:lstStyle/>
          <a:p>
            <a:pPr lvl="0"/>
            <a:r>
              <a:rPr lang="en-US" b="1">
                <a:latin typeface="Georgia" pitchFamily="18"/>
              </a:rPr>
              <a:t>Zdrowie to największy dar, więc szanujmy je oraz dbajmy o dobro w naszym otoczeniu.</a:t>
            </a:r>
          </a:p>
        </p:txBody>
      </p:sp>
      <p:sp>
        <p:nvSpPr>
          <p:cNvPr id="3" name="pole tekstowe 3">
            <a:extLst>
              <a:ext uri="{FF2B5EF4-FFF2-40B4-BE49-F238E27FC236}">
                <a16:creationId xmlns:a16="http://schemas.microsoft.com/office/drawing/2014/main" xmlns="" id="{A4031040-8122-4A27-A972-C8FFB6E585AB}"/>
              </a:ext>
            </a:extLst>
          </p:cNvPr>
          <p:cNvSpPr/>
          <p:nvPr/>
        </p:nvSpPr>
        <p:spPr>
          <a:xfrm rot="10800000" flipV="1">
            <a:off x="7705800" y="6096600"/>
            <a:ext cx="574812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Martyna Adamczyk i Jesika Hoppe</a:t>
            </a: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xmlns="" id="{5737972D-159E-496F-9205-8639A1CC7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436480" y="2879280"/>
            <a:ext cx="4691520" cy="338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uch to zdrowie czyli zdobywamy &#10;Biskupią Kop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C14540-42FE-4916-A85D-B698037B3F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79520" y="228240"/>
            <a:ext cx="7502040" cy="448199"/>
          </a:xfrm>
        </p:spPr>
        <p:txBody>
          <a:bodyPr/>
          <a:lstStyle/>
          <a:p>
            <a:pPr lvl="0" algn="ctr"/>
            <a:r>
              <a:rPr lang="en-US" sz="2800" b="1">
                <a:latin typeface="Georgia" pitchFamily="18"/>
              </a:rPr>
              <a:t>Ruch to zdrowie, czyli zdobywamy </a:t>
            </a:r>
            <a:br>
              <a:rPr lang="en-US" sz="2800" b="1">
                <a:latin typeface="Georgia" pitchFamily="18"/>
              </a:rPr>
            </a:br>
            <a:r>
              <a:rPr lang="en-US" sz="2800" b="1">
                <a:latin typeface="Georgia" pitchFamily="18"/>
              </a:rPr>
              <a:t>Biskupią Kopę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EFFCF85-F7A2-4DFC-88EF-939BC1C17E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00720" y="2055240"/>
            <a:ext cx="4285080" cy="3880440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Georgia" pitchFamily="18"/>
              </a:rPr>
              <a:t>Środa 19 października była dniem idealnym na wznoszenie się nad poziomy (także morza). Uczniowie naszego technikum oraz słuchaczki wydziału Opiekunka Dziecięca postanowili sobie za cel zdobycie Biskupiej Kopy – najwyższego szczytu Opolszczyzny.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06E35489-69D2-4CF9-853C-BE9064B8A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39200" y="1144440"/>
            <a:ext cx="3679920" cy="50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>
            <a:extLst>
              <a:ext uri="{FF2B5EF4-FFF2-40B4-BE49-F238E27FC236}">
                <a16:creationId xmlns:a16="http://schemas.microsoft.com/office/drawing/2014/main" xmlns="" id="{1B41A067-BB12-45D0-817A-498744C4D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221119" y="719640"/>
            <a:ext cx="7153920" cy="5418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organizowaliśmy happening przeciwko depresj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A47A449-D987-456A-A6C7-0AA170C633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" y="263520"/>
            <a:ext cx="9936000" cy="1320480"/>
          </a:xfrm>
        </p:spPr>
        <p:txBody>
          <a:bodyPr/>
          <a:lstStyle/>
          <a:p>
            <a:pPr lvl="0"/>
            <a:r>
              <a:rPr lang="en-US" sz="2800" b="1" i="1">
                <a:latin typeface="Georgia" pitchFamily="18"/>
              </a:rPr>
              <a:t>Zorganizowaliśmy happening przeciwko depresji...</a:t>
            </a:r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2ACE9298-F78B-462C-88C1-0AFCF62A7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066680" y="1270080"/>
            <a:ext cx="7195679" cy="4646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 zdrowym ciele zdrowy duch czyli nasze zdrowe śniadan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42C1CF-A242-4B10-B8EC-F19C0BD503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19840" y="550080"/>
            <a:ext cx="8596440" cy="1320480"/>
          </a:xfrm>
        </p:spPr>
        <p:txBody>
          <a:bodyPr/>
          <a:lstStyle/>
          <a:p>
            <a:pPr lvl="0" algn="ctr"/>
            <a:r>
              <a:rPr lang="en-US" b="1" i="1">
                <a:latin typeface="Georgia" pitchFamily="18"/>
              </a:rPr>
              <a:t>W zdrowym ciele zdrowy duch, czyli nasze zdrowe śniadania...</a:t>
            </a:r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DA5A319F-7960-4DE8-845F-AB56F81DC0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42880" y="2136600"/>
            <a:ext cx="5175000" cy="388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6">
            <a:extLst>
              <a:ext uri="{FF2B5EF4-FFF2-40B4-BE49-F238E27FC236}">
                <a16:creationId xmlns:a16="http://schemas.microsoft.com/office/drawing/2014/main" xmlns="" id="{0D1EF2CC-2CD0-44F4-A526-78ADC2D35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6095880" y="2136600"/>
            <a:ext cx="5415480" cy="395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Światowy Dzień Zdrowia&#10;- edukacja mieszkańców w Prudnik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7CE0E4-7EEF-446C-A809-30C60D4950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4440" y="193320"/>
            <a:ext cx="8596440" cy="1320480"/>
          </a:xfrm>
        </p:spPr>
        <p:txBody>
          <a:bodyPr/>
          <a:lstStyle/>
          <a:p>
            <a:pPr lvl="0" algn="ctr"/>
            <a:r>
              <a:rPr lang="en-US" sz="3200" b="1">
                <a:latin typeface="Georgia" pitchFamily="18"/>
              </a:rPr>
              <a:t>Światowy Dzień Zdrowia</a:t>
            </a:r>
            <a:br>
              <a:rPr lang="en-US" sz="3200" b="1">
                <a:latin typeface="Georgia" pitchFamily="18"/>
              </a:rPr>
            </a:br>
            <a:r>
              <a:rPr lang="en-US" sz="3200" b="1">
                <a:latin typeface="Georgia" pitchFamily="18"/>
              </a:rPr>
              <a:t>- edukacja mieszkańców w Prudniku</a:t>
            </a:r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xmlns="" id="{77B7CE8E-8046-45C1-945A-102FA2E14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75840" y="1514160"/>
            <a:ext cx="4337279" cy="247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6">
            <a:extLst>
              <a:ext uri="{FF2B5EF4-FFF2-40B4-BE49-F238E27FC236}">
                <a16:creationId xmlns:a16="http://schemas.microsoft.com/office/drawing/2014/main" xmlns="" id="{14D4D1EC-8FA3-47B0-BC76-7096B9D82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048640" y="1514160"/>
            <a:ext cx="3817080" cy="247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8">
            <a:extLst>
              <a:ext uri="{FF2B5EF4-FFF2-40B4-BE49-F238E27FC236}">
                <a16:creationId xmlns:a16="http://schemas.microsoft.com/office/drawing/2014/main" xmlns="" id="{3E8FC8BB-D15C-4F19-A2A9-20BC46B26A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3152879" y="4323960"/>
            <a:ext cx="3120840" cy="23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filaktyka rak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671EABB-2C8F-4FD7-B11F-8B68736653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0240" y="230040"/>
            <a:ext cx="8596440" cy="1320480"/>
          </a:xfrm>
        </p:spPr>
        <p:txBody>
          <a:bodyPr/>
          <a:lstStyle/>
          <a:p>
            <a:pPr lvl="0" algn="ctr"/>
            <a:r>
              <a:rPr lang="en-US" sz="4000" b="1">
                <a:latin typeface="Georgia" pitchFamily="18"/>
              </a:rPr>
              <a:t>O profilaktyce raka</a:t>
            </a:r>
            <a:r>
              <a:rPr lang="en-US" b="1">
                <a:latin typeface="Georgia" pitchFamily="18"/>
              </a:rPr>
              <a:t>...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6348B9F-F673-41BE-ADFC-2FA4749216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5880" y="2086920"/>
            <a:ext cx="3844440" cy="3880440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r>
              <a:rPr lang="en-US">
                <a:latin typeface="Georgia" pitchFamily="18"/>
              </a:rPr>
              <a:t>,,Każdego roku rejestruje się w Polsce ok.150 tys.nowych zachorowań na nowotwory złośliwe.Niestety, liczba ta stale rośnie. I choć wszyscy wiemy, że lepiej zapobiegać niż leczyć to badamy się zdecydowanie zbyt rzadko, a do lekarza zgłaszamy wtedy, gdy proces nowotworowy jest już zbyt zaawansowany.” - spotkanie tematyczne.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6338489B-127F-42E6-9012-5760176A1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70240" y="1362960"/>
            <a:ext cx="5213520" cy="47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myśln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myślni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Microsoft Office PowerPoint</Application>
  <PresentationFormat>Niestandardowy</PresentationFormat>
  <Paragraphs>155</Paragraphs>
  <Slides>32</Slides>
  <Notes>32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32</vt:i4>
      </vt:variant>
    </vt:vector>
  </HeadingPairs>
  <TitlesOfParts>
    <vt:vector size="34" baseType="lpstr">
      <vt:lpstr>Domyślnie</vt:lpstr>
      <vt:lpstr>Domyślnie 1</vt:lpstr>
      <vt:lpstr>Działalność prozdrowotna  w naszej szkole</vt:lpstr>
      <vt:lpstr>Czym jest profilaktyka i promocja zdrowia?</vt:lpstr>
      <vt:lpstr>Slajd 3</vt:lpstr>
      <vt:lpstr>Ruch to zdrowie, czyli zdobywamy  Biskupią Kopę</vt:lpstr>
      <vt:lpstr>Slajd 5</vt:lpstr>
      <vt:lpstr>Zorganizowaliśmy happening przeciwko depresji...</vt:lpstr>
      <vt:lpstr>W zdrowym ciele zdrowy duch, czyli nasze zdrowe śniadania...</vt:lpstr>
      <vt:lpstr>Światowy Dzień Zdrowia - edukacja mieszkańców w Prudniku</vt:lpstr>
      <vt:lpstr>O profilaktyce raka...</vt:lpstr>
      <vt:lpstr>Profilaktyka raka skóry</vt:lpstr>
      <vt:lpstr>Profilaktyka raka piersi</vt:lpstr>
      <vt:lpstr>DKMS 2016</vt:lpstr>
      <vt:lpstr>Promujemy zdrowie z Prudnickim Centrum Medycznym</vt:lpstr>
      <vt:lpstr>Ruch dla zdrowia i ruch ku ojczyźnie</vt:lpstr>
      <vt:lpstr>Zostaliśmy przeszkoleni na temat szczepień...</vt:lpstr>
      <vt:lpstr>Profilaktyka uzależnień w szkole podstawowej</vt:lpstr>
      <vt:lpstr>W 2016 roku przeszkoliliśmy kilkanaście szkół i przedszkoli w udzielaniu pierwszej pomocy</vt:lpstr>
      <vt:lpstr>Slajd 18</vt:lpstr>
      <vt:lpstr>Zajęcia z ratownikiem medycznym</vt:lpstr>
      <vt:lpstr>Zajęcia w Powiatowej Komendzie Straży Pożarnej w Prudniku</vt:lpstr>
      <vt:lpstr>Zajęcia w stacji Pogotowia Ratunkowego Prudnickiego Centrum Medycznego</vt:lpstr>
      <vt:lpstr>Mieliśmy IV miejsce w Mistrzostwach Pierwszej Pomocy w Brzegu! (2017)</vt:lpstr>
      <vt:lpstr>Mamy III miejsce w Olimpiadzie Promocji Zdrowego Stylu Życia PCK</vt:lpstr>
      <vt:lpstr>DKMS w 2019 roku</vt:lpstr>
      <vt:lpstr>Kolejny sukces</vt:lpstr>
      <vt:lpstr>Pomagamy walczyć z głodem, niedożywieniem i ubóstwem.</vt:lpstr>
      <vt:lpstr>Pomagamy w święta,czyli Szlachetna Paczka...</vt:lpstr>
      <vt:lpstr>Znowu podium!</vt:lpstr>
      <vt:lpstr>Trening pierwszej pomocy z Grupą Poszukiwawczo-Ratowniczą z Krapkowic</vt:lpstr>
      <vt:lpstr>Mamy to!</vt:lpstr>
      <vt:lpstr>Ogólnopolski Turniej Wiedzy "Pierwsza pomoc" w Nowej Rudzie 2019 </vt:lpstr>
      <vt:lpstr>Zdrowie to największy dar, więc szanujmy je oraz dbajmy o dobro w naszym otoczeniu.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Działalność prozdrowotna  w naszej szkole</dc:title>
  <dc:creator>Nauczyciel</dc:creator>
  <cp:lastModifiedBy>Nauczyciel</cp:lastModifiedBy>
  <cp:revision>3</cp:revision>
  <dcterms:modified xsi:type="dcterms:W3CDTF">2019-10-21T11:11:32Z</dcterms:modified>
</cp:coreProperties>
</file>