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70" r:id="rId12"/>
    <p:sldId id="269" r:id="rId13"/>
    <p:sldId id="271" r:id="rId14"/>
    <p:sldId id="272" r:id="rId15"/>
    <p:sldId id="273" r:id="rId16"/>
    <p:sldId id="268" r:id="rId17"/>
    <p:sldId id="267" r:id="rId18"/>
    <p:sldId id="258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42" autoAdjust="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ACEE5-A2D5-4289-818B-22A82CB9F529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16485-5F7C-423D-A186-C36CB1387EA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16485-5F7C-423D-A186-C36CB1387EAB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3AF965F-8059-4927-9C60-BE6CD0683153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5BB8CBD-ABC9-41BA-8946-6993460743E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sychologiasportu.pl/sport-to-zdrowie/" TargetMode="External"/><Relationship Id="rId7" Type="http://schemas.openxmlformats.org/officeDocument/2006/relationships/hyperlink" Target="https://www.mmarocks.pl/polskie-mma/mma-szostym-najpopularniejszym-sportem-w-polsce-wedlug-badan" TargetMode="External"/><Relationship Id="rId2" Type="http://schemas.openxmlformats.org/officeDocument/2006/relationships/hyperlink" Target="https://poradnikprzedsiebiorcy.pl/-sport-to-zdrowie-i-nie-tylk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akty.tvn24.pl/ogladaj-online,60/aktywnosc-fizyczna-mimo-ciezkiej-choroby-sport-jest-metoda-leczenia,769467.html" TargetMode="External"/><Relationship Id="rId5" Type="http://schemas.openxmlformats.org/officeDocument/2006/relationships/hyperlink" Target="https://focusedcollection.com/160558216/stock-photo-happy-chubby-boy-sitting-grass.html" TargetMode="External"/><Relationship Id="rId4" Type="http://schemas.openxmlformats.org/officeDocument/2006/relationships/hyperlink" Target="https://mamadu.pl/122645,dzieci-nalezy-nosic-sie-na-rekach-najdluzej-jak-sie-da-dlaczego-wiec-wszyscy-nam-to-doradzaj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861048"/>
            <a:ext cx="8077200" cy="2232248"/>
          </a:xfrm>
        </p:spPr>
        <p:txBody>
          <a:bodyPr>
            <a:normAutofit/>
          </a:bodyPr>
          <a:lstStyle/>
          <a:p>
            <a:r>
              <a:rPr lang="pl-PL" b="0" dirty="0" smtClean="0"/>
              <a:t>Po co </a:t>
            </a:r>
            <a:r>
              <a:rPr lang="pl-PL" sz="9600" b="0" dirty="0" smtClean="0"/>
              <a:t>nam</a:t>
            </a:r>
            <a:r>
              <a:rPr lang="pl-PL" b="0" dirty="0" smtClean="0"/>
              <a:t> sport?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C:\Users\student\Desktop\grand-sports-collage-soccer-basketball-260nw-10715898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6249466" cy="3856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3074" name="Picture 2" descr="C:\Users\student\Desktop\a1e1c3be-4eee-4d0c-afc3-42f7e9de9f2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32025"/>
            <a:ext cx="7438754" cy="4625975"/>
          </a:xfrm>
          <a:prstGeom prst="rect">
            <a:avLst/>
          </a:prstGeom>
          <a:noFill/>
        </p:spPr>
      </p:pic>
      <p:pic>
        <p:nvPicPr>
          <p:cNvPr id="3075" name="Picture 3" descr="C:\Users\student\Desktop\focused_160558216-stock-photo-happy-chubby-boy-sitting-gra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04664"/>
            <a:ext cx="2483768" cy="3672408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Leczenie sportem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Coraz więcej osób w Polsce zaczyna zdawać sobie sprawę, że sprawność fizyczna może pomóc w walce z chorobą. Chory na cukrzycę Mariusz Cebula biegał po Tatrach, gdzie w ekstremalnych warunkach pokonał ponad 70 kilometrów - Sport jest metodą leczenia cukrzycy - przyznaje.</a:t>
            </a:r>
          </a:p>
          <a:p>
            <a:endParaRPr lang="pl-PL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Sporty ekstremalne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Sporty ekstremalne to coraz częściej balansowanie na granicy ludzkiej wytrzymałości, a nawet na granicy życia i śmierci. Ich uprawianie wymaga ponadprzeciętnych umiejętności, odwagi i działania w warunkach dużego ryzyka, często zagrożenia życia, ale także skłonności do brawury i zachowań niebezpiecznych.</a:t>
            </a:r>
            <a:endParaRPr lang="pl-PL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Najpopularniejsze sporty w poszczególnych krajach. </a:t>
            </a:r>
            <a:endParaRPr lang="pl-PL" dirty="0"/>
          </a:p>
        </p:txBody>
      </p:sp>
      <p:pic>
        <p:nvPicPr>
          <p:cNvPr id="7171" name="Picture 3" descr="C:\Users\student\Desktop\chartoftheday_10042_the_most_popular_spectator_sports_worldwide_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5702" y="1774825"/>
            <a:ext cx="6492596" cy="4625975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Najpopularniejsze sporty w Polsce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1) Piłka nożna </a:t>
            </a:r>
          </a:p>
          <a:p>
            <a:r>
              <a:rPr lang="pl-PL" dirty="0" smtClean="0"/>
              <a:t> 2) Koszykówka</a:t>
            </a:r>
          </a:p>
          <a:p>
            <a:r>
              <a:rPr lang="pl-PL" dirty="0" smtClean="0"/>
              <a:t> 3) Sporty motorowe</a:t>
            </a:r>
          </a:p>
          <a:p>
            <a:r>
              <a:rPr lang="pl-PL" dirty="0" smtClean="0"/>
              <a:t> 4) Siłownia / fitness</a:t>
            </a:r>
          </a:p>
          <a:p>
            <a:r>
              <a:rPr lang="pl-PL" dirty="0" smtClean="0"/>
              <a:t> 6) Boks</a:t>
            </a:r>
          </a:p>
          <a:p>
            <a:r>
              <a:rPr lang="pl-PL" dirty="0" smtClean="0"/>
              <a:t> 7) Tenis</a:t>
            </a:r>
          </a:p>
          <a:p>
            <a:r>
              <a:rPr lang="pl-PL" dirty="0" smtClean="0"/>
              <a:t> 8) Tenis stołowy</a:t>
            </a:r>
          </a:p>
          <a:p>
            <a:r>
              <a:rPr lang="pl-PL" dirty="0" smtClean="0"/>
              <a:t> 9) Jazda na rowerze</a:t>
            </a:r>
          </a:p>
          <a:p>
            <a:r>
              <a:rPr lang="pl-PL" dirty="0" smtClean="0"/>
              <a:t> 10) Bilard </a:t>
            </a:r>
          </a:p>
          <a:p>
            <a:r>
              <a:rPr lang="pl-PL" dirty="0" smtClean="0"/>
              <a:t>https://planforeurope.blogspot.com/2018/04/the-most-popular-sports-in-poland.html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16.01.2014/ 77 miejsce Polski w Rankingu FIFA </a:t>
            </a:r>
            <a:endParaRPr lang="pl-PL" dirty="0"/>
          </a:p>
        </p:txBody>
      </p:sp>
      <p:pic>
        <p:nvPicPr>
          <p:cNvPr id="4" name="Picture 2" descr="C:\Users\student\Desktop\5753167-reprezentacja-polski-900-6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6938963" cy="4625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Więc po co nam właściwie ten sport?</a:t>
            </a:r>
          </a:p>
          <a:p>
            <a:r>
              <a:rPr lang="pl-PL" dirty="0" smtClean="0"/>
              <a:t>Żeby żyć.</a:t>
            </a:r>
          </a:p>
          <a:p>
            <a:r>
              <a:rPr lang="pl-PL" dirty="0" smtClean="0"/>
              <a:t> Mimo ,że czasem nam się nie chce lub mamy słabszy dzień wykonajmy choć te minimum ćwiczeń by na starość niczego nie żałować .</a:t>
            </a:r>
            <a:endParaRPr lang="pl-PL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sz="8800" dirty="0" smtClean="0"/>
              <a:t>Koniec.</a:t>
            </a:r>
          </a:p>
          <a:p>
            <a:pPr>
              <a:buNone/>
            </a:pPr>
            <a:r>
              <a:rPr lang="pl-PL" dirty="0" smtClean="0"/>
              <a:t>                                                                       </a:t>
            </a:r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                          Prezentację wykonał </a:t>
            </a:r>
          </a:p>
          <a:p>
            <a:pPr>
              <a:buNone/>
            </a:pPr>
            <a:r>
              <a:rPr lang="pl-PL" dirty="0" smtClean="0"/>
              <a:t>                                                         </a:t>
            </a:r>
            <a:r>
              <a:rPr lang="pl-PL" dirty="0" err="1" smtClean="0"/>
              <a:t>Żegleń</a:t>
            </a:r>
            <a:r>
              <a:rPr lang="pl-PL" dirty="0" smtClean="0"/>
              <a:t> Piotr. </a:t>
            </a:r>
            <a:endParaRPr lang="pl-PL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>
                <a:hlinkClick r:id="rId2"/>
              </a:rPr>
              <a:t>https://poradnikprzedsiebiorcy.pl/-sport-to-zdrowie-i-nie-tylko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http://psychologiasportu.pl/sport-to-zdrowie/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https://mamadu.pl/122645,dzieci-nalezy-nosic-sie-na-rekach-najdluzej-jak-sie-da-dlaczego-wiec-wszyscy-nam-to-doradzaja</a:t>
            </a:r>
            <a:endParaRPr lang="pl-PL" dirty="0" smtClean="0"/>
          </a:p>
          <a:p>
            <a:r>
              <a:rPr lang="pl-PL" dirty="0" smtClean="0">
                <a:hlinkClick r:id="rId5"/>
              </a:rPr>
              <a:t>https://focusedcollection.com/160558216/stock-photo-happy-chubby-boy-sitting-grass.html</a:t>
            </a:r>
            <a:endParaRPr lang="pl-PL" dirty="0" smtClean="0"/>
          </a:p>
          <a:p>
            <a:r>
              <a:rPr lang="pl-PL" dirty="0" smtClean="0"/>
              <a:t> Bąk Jolanta „Fitness. Piękno, zdrowie, relaks”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err="1" smtClean="0"/>
              <a:t>Feldenkrais</a:t>
            </a:r>
            <a:r>
              <a:rPr lang="pl-PL" dirty="0" smtClean="0"/>
              <a:t> </a:t>
            </a:r>
            <a:r>
              <a:rPr lang="pl-PL" dirty="0" err="1" smtClean="0"/>
              <a:t>Moshe</a:t>
            </a:r>
            <a:r>
              <a:rPr lang="pl-PL" dirty="0" smtClean="0"/>
              <a:t> „Świadomość poprzez ruch”</a:t>
            </a:r>
          </a:p>
          <a:p>
            <a:r>
              <a:rPr lang="pl-PL" dirty="0" smtClean="0">
                <a:hlinkClick r:id="rId6"/>
              </a:rPr>
              <a:t>https://fakty.tvn24.pl/ogladaj-online,60/aktywnosc-fizyczna-mimo-ciezkiej-choroby-sport-jest-metoda-leczenia,769467.html</a:t>
            </a:r>
            <a:endParaRPr lang="pl-PL" dirty="0" smtClean="0"/>
          </a:p>
          <a:p>
            <a:r>
              <a:rPr lang="pl-PL" dirty="0" smtClean="0">
                <a:hlinkClick r:id="rId7"/>
              </a:rPr>
              <a:t>https://www.mmarocks.pl/polskie-mma/mma-szostym-najpopularniejszym-sportem-w-polsce-wedlug-badan</a:t>
            </a:r>
            <a:endParaRPr lang="pl-PL" dirty="0" smtClean="0"/>
          </a:p>
          <a:p>
            <a:r>
              <a:rPr lang="pl-PL" dirty="0" smtClean="0"/>
              <a:t>https://planforeurope.blogspot.com/2018/04/the-most-popular-sports-in-poland.html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Powszechnie przyjęło się powiedzenie, że sport to zdrowie. Jednak podejmowanie wszelkiego rodzaju aktywności fizycznej daje nam o wiele więcej korzyści. Sport wpływa nie tylko na poprawę naszego zdrowia i kondycji, ale też pozytywnie oddziałuje na nasz nastrój. </a:t>
            </a:r>
            <a:endParaRPr lang="pl-PL" dirty="0"/>
          </a:p>
        </p:txBody>
      </p:sp>
      <p:pic>
        <p:nvPicPr>
          <p:cNvPr id="4" name="Picture 4" descr="C:\Users\student\Desktop\Mascot-obese-man-plump-boy-mascot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260648"/>
            <a:ext cx="1524000" cy="1524000"/>
          </a:xfrm>
          <a:prstGeom prst="rect">
            <a:avLst/>
          </a:prstGeom>
          <a:noFill/>
        </p:spPr>
      </p:pic>
      <p:pic>
        <p:nvPicPr>
          <p:cNvPr id="5122" name="Picture 2" descr="C:\Users\student\Desktop\academyspo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815830"/>
            <a:ext cx="3819550" cy="204217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tudent\Desktop\9dd4b78095f7bc149f36b9046fe797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4147939" cy="520452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Aktywność fizyczna: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44008" y="1988840"/>
            <a:ext cx="4341168" cy="4625609"/>
          </a:xfrm>
        </p:spPr>
        <p:txBody>
          <a:bodyPr>
            <a:normAutofit fontScale="850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    powoduje obniżenie poziomu cukru we krwi,</a:t>
            </a:r>
          </a:p>
          <a:p>
            <a:r>
              <a:rPr lang="pl-PL" dirty="0" smtClean="0"/>
              <a:t>    reguluje przemianę materii,</a:t>
            </a:r>
          </a:p>
          <a:p>
            <a:r>
              <a:rPr lang="pl-PL" dirty="0" smtClean="0"/>
              <a:t>    obniża ryzyko powstawania zaburzeń sercowo-naczyniowych,</a:t>
            </a:r>
          </a:p>
          <a:p>
            <a:r>
              <a:rPr lang="pl-PL" dirty="0" smtClean="0"/>
              <a:t>    obniża ciśnienie krwi,</a:t>
            </a:r>
          </a:p>
          <a:p>
            <a:r>
              <a:rPr lang="pl-PL" dirty="0" smtClean="0"/>
              <a:t>    zapobiega osteoporozie,</a:t>
            </a:r>
          </a:p>
          <a:p>
            <a:r>
              <a:rPr lang="pl-PL" dirty="0" smtClean="0"/>
              <a:t>    wzmacnia system immunologiczny.</a:t>
            </a:r>
            <a:endParaRPr lang="pl-PL" dirty="0"/>
          </a:p>
        </p:txBody>
      </p:sp>
      <p:pic>
        <p:nvPicPr>
          <p:cNvPr id="4" name="Picture 4" descr="C:\Users\student\Desktop\Mascot-obese-man-plump-boy-mascot.jp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620688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 także 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Ćwicząc regularnie dbasz o swoje ciało, zgrabną sylwetkę, a co za tym idzie – dobre samopoczucie. Jeżeli będziesz regularnie ćwiczyć, twoje ciało stanie się bardziej kształtne i atrakcyjne – na pewno zyska na tym twoja pewność siebie. Wysiłek fizyczny pozwala też rozładować negatywne emocje, z którymi coraz częściej nie potrafimy sobie radzić.  </a:t>
            </a:r>
            <a:endParaRPr lang="pl-PL" dirty="0"/>
          </a:p>
        </p:txBody>
      </p:sp>
      <p:pic>
        <p:nvPicPr>
          <p:cNvPr id="4" name="Picture 4" descr="C:\Users\student\Desktop\Mascot-obese-man-plump-boy-mascot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4868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Wystarczy już 30 minut ćwiczeń. I regularność. </a:t>
            </a:r>
            <a:r>
              <a:rPr lang="pl-PL" dirty="0" smtClean="0"/>
              <a:t>Badania pokazują, że regularne uprawianie sportu z umiarkowaną lub dużą intensywnością wpływa na poprawę funkcjonowania poznawczego, chroni też przed pogarszaniem się pamięci i spowalnia procesy demencyjne u osób starszych.</a:t>
            </a:r>
            <a:endParaRPr lang="pl-PL" dirty="0"/>
          </a:p>
        </p:txBody>
      </p:sp>
      <p:pic>
        <p:nvPicPr>
          <p:cNvPr id="4" name="Picture 4" descr="C:\Users\student\Desktop\Mascot-obese-man-plump-boy-mascot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260648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A co z najmłodszymi? </a:t>
            </a:r>
            <a:r>
              <a:rPr lang="pl-PL" b="1" dirty="0" smtClean="0"/>
              <a:t>Jak aktywność fizyczna wpływa na osiągi w nauce? </a:t>
            </a:r>
            <a:r>
              <a:rPr lang="pl-PL" dirty="0" smtClean="0"/>
              <a:t>W przypadku dzieci, zwiększenie ilości czasu przeznaczonego na aktywność fizyczną nie wpływa negatywnie na wielkość osiągnięć w nauce.</a:t>
            </a:r>
          </a:p>
          <a:p>
            <a:r>
              <a:rPr lang="pl-PL" dirty="0" smtClean="0"/>
              <a:t>Badanie pokazują zależność wprost odwrotną. A więc u uczniów, u których zwiększono ilość godzin poświęcanych na sport w szkole, statystycznie zanotowano podwyższenie średniej ocen otrzymywanych na egzaminach państwowych.</a:t>
            </a:r>
          </a:p>
          <a:p>
            <a:endParaRPr lang="pl-PL" dirty="0"/>
          </a:p>
        </p:txBody>
      </p:sp>
      <p:pic>
        <p:nvPicPr>
          <p:cNvPr id="4" name="Picture 4" descr="C:\Users\student\Desktop\Mascot-obese-man-plump-boy-mascot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Stop zwolnieniom </a:t>
            </a:r>
            <a:r>
              <a:rPr lang="pl-PL" dirty="0" err="1" smtClean="0"/>
              <a:t>WF-u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We wrześniu Ministerstwo Sportu i Turystyki uruchomiło kampanię społeczną Stop zwolnieniom z </a:t>
            </a:r>
            <a:r>
              <a:rPr lang="pl-PL" b="1" dirty="0" err="1" smtClean="0"/>
              <a:t>WF-u</a:t>
            </a:r>
            <a:r>
              <a:rPr lang="pl-PL" b="1" dirty="0" smtClean="0"/>
              <a:t>. Kampania ma na celu zwrócenie uwagi opinii publicznej, a zwłaszcza rodziców na problem nagminnego zwalniania dzieci i młodzieży z zajęć wychowania </a:t>
            </a:r>
            <a:r>
              <a:rPr lang="pl-PL" b="1" dirty="0" err="1" smtClean="0"/>
              <a:t>fizyczneg</a:t>
            </a:r>
            <a:r>
              <a:rPr lang="pl-PL" b="1" dirty="0" smtClean="0"/>
              <a:t>., </a:t>
            </a:r>
          </a:p>
          <a:p>
            <a:endParaRPr lang="pl-PL" dirty="0"/>
          </a:p>
        </p:txBody>
      </p:sp>
      <p:pic>
        <p:nvPicPr>
          <p:cNvPr id="4099" name="Picture 3" descr="C:\Users\student\Desktop\Mascot-obese-man-plump-boy-mascot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4868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1" name="Picture 3" descr="C:\Users\student\Desktop\7809374-otyle-dziecko-900-6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02990"/>
            <a:ext cx="8572500" cy="6155010"/>
          </a:xfrm>
          <a:prstGeom prst="rect">
            <a:avLst/>
          </a:prstGeom>
          <a:noFill/>
        </p:spPr>
      </p:pic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Pani Minister przedstawiła w trakcie kampanii prasowej dane, dzięki którym możemy się dowiedzieć, że polskie dzieci tyją najszybciej w Europie, ich aktywność fizyczna w ciągu ostatnich 20 lat wyraźnie spadła i dramatycznie się pogorszyła. Ponad 17% uczniów w szkołach podstawowych, ponad 24% w gimnazjach oraz prawie 38% w szkołach </a:t>
            </a:r>
            <a:r>
              <a:rPr lang="pl-PL" dirty="0" err="1" smtClean="0"/>
              <a:t>ponadgimnazjalnych</a:t>
            </a:r>
            <a:r>
              <a:rPr lang="pl-PL" dirty="0" smtClean="0"/>
              <a:t> nie uczestniczy w zajęciach wychowania fizycznego.</a:t>
            </a:r>
            <a:endParaRPr lang="pl-PL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</TotalTime>
  <Words>579</Words>
  <Application>Microsoft Office PowerPoint</Application>
  <PresentationFormat>Pokaz na ekranie (4:3)</PresentationFormat>
  <Paragraphs>57</Paragraphs>
  <Slides>18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Moduł</vt:lpstr>
      <vt:lpstr>Po co nam sport?  </vt:lpstr>
      <vt:lpstr>Slajd 2</vt:lpstr>
      <vt:lpstr>Aktywność fizyczna:</vt:lpstr>
      <vt:lpstr>A także :</vt:lpstr>
      <vt:lpstr>Slajd 5</vt:lpstr>
      <vt:lpstr>Slajd 6</vt:lpstr>
      <vt:lpstr>Stop zwolnieniom WF-u</vt:lpstr>
      <vt:lpstr>Slajd 8</vt:lpstr>
      <vt:lpstr>Slajd 9</vt:lpstr>
      <vt:lpstr>Slajd 10</vt:lpstr>
      <vt:lpstr>Leczenie sportem </vt:lpstr>
      <vt:lpstr>Sporty ekstremalne</vt:lpstr>
      <vt:lpstr>Najpopularniejsze sporty w poszczególnych krajach. </vt:lpstr>
      <vt:lpstr>Najpopularniejsze sporty w Polsce</vt:lpstr>
      <vt:lpstr>16.01.2014/ 77 miejsce Polski w Rankingu FIFA </vt:lpstr>
      <vt:lpstr>Podsumowanie</vt:lpstr>
      <vt:lpstr>Slajd 17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 co nam sport?</dc:title>
  <dc:creator>student</dc:creator>
  <cp:lastModifiedBy>Nauczyciel</cp:lastModifiedBy>
  <cp:revision>7</cp:revision>
  <dcterms:created xsi:type="dcterms:W3CDTF">2019-05-20T10:47:28Z</dcterms:created>
  <dcterms:modified xsi:type="dcterms:W3CDTF">2019-10-21T11:15:46Z</dcterms:modified>
</cp:coreProperties>
</file>