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B26C3D-AA17-4F22-B455-A20E2DBA8DDC}" type="datetimeFigureOut">
              <a:rPr lang="pl-PL" smtClean="0"/>
              <a:pPr/>
              <a:t>2019-10-21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917F47-F753-4CA7-B524-F6BFBFC14B4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drowie.radiozet.pl/Psychologia/Nalogi/Uzaleznienie-od-sportu-rozpoznanie-konsekwencje-i-leczeni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>
                <a:latin typeface="Arial Black" pitchFamily="34" charset="0"/>
              </a:rPr>
              <a:t>Sportoholizm</a:t>
            </a:r>
            <a:endParaRPr lang="pl-PL" dirty="0"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Zdrowe ciało, chory duch…</a:t>
            </a:r>
            <a:endParaRPr lang="pl-PL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 smtClean="0"/>
              <a:t>Anoreksja jest zaburzeniem o podłożu psychicznym charakteryzującym się usilnym dążeniem do zredukowania masy ciała. Osoby cierpiące na tą przypadłość bardzo często popadają w skrajność i nie przestają się </a:t>
            </a:r>
            <a:r>
              <a:rPr lang="pl-PL" sz="2000" dirty="0" err="1" smtClean="0"/>
              <a:t>ochudzać</a:t>
            </a:r>
            <a:r>
              <a:rPr lang="pl-PL" sz="2000" dirty="0" smtClean="0"/>
              <a:t> nawet, gdy dochodzi do wyniszczenia organizmu. Największa zapadalność na anoreksję odnotowuje się u dziewcząt pomiędzy 13. a 25. rokiem życia. </a:t>
            </a:r>
          </a:p>
          <a:p>
            <a:r>
              <a:rPr lang="pl-PL" sz="2000" dirty="0" smtClean="0"/>
              <a:t>Osoby chore na anoreksję są w stanie przed długi czas ukryć swój aktualny stan fizyczny, tłumacząc, że nie mają żadnego problemu z wyglądem swojego ciała. Jadłowstręt psychiczny cechuje również wiele często powtarzanych czynności, mogących zamienić się w natręctwa. Należą do nich m.in. nieustane ważenie się, spożywanie niewielkich ilości posiłków rygorystyczna selekcja składników diety, ciągła aktywność fizyczna.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Anoreksja (jadłowstręt psychiczny)</a:t>
            </a:r>
            <a:endParaRPr lang="pl-PL" dirty="0"/>
          </a:p>
        </p:txBody>
      </p:sp>
      <p:pic>
        <p:nvPicPr>
          <p:cNvPr id="21506" name="Picture 2" descr="Znalezione obrazy dla zapytania Anoreks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550334"/>
            <a:ext cx="1152128" cy="1307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800" dirty="0" smtClean="0"/>
              <a:t>Bulimia </a:t>
            </a:r>
            <a:r>
              <a:rPr lang="pl-PL" sz="1800" dirty="0" err="1" smtClean="0"/>
              <a:t>nervosa</a:t>
            </a:r>
            <a:r>
              <a:rPr lang="pl-PL" sz="1800" dirty="0" smtClean="0"/>
              <a:t>, bo tak brzmi łacińska nazwa choroby, charakteryzuje się powracającymi i częstymi epizodami niepohamowanego apetytu - tj. spożywaniem dużej ilości jedzenia w krótkim czasie - połączonymi z utratą kontroli nad procesem jedzenia. </a:t>
            </a:r>
            <a:r>
              <a:rPr lang="pl-PL" sz="1800" dirty="0" err="1" smtClean="0"/>
              <a:t>Bulimik</a:t>
            </a:r>
            <a:r>
              <a:rPr lang="pl-PL" sz="1800" dirty="0" smtClean="0"/>
              <a:t> potrafi pochłonąć nawet 3,400 kalorii w niecałą godzinę.</a:t>
            </a:r>
          </a:p>
          <a:p>
            <a:r>
              <a:rPr lang="pl-PL" sz="1800" dirty="0" smtClean="0"/>
              <a:t>Bulimia to zdecydowanie więcej niż tylko problemy z odżywianiem. Okresy żarłoczności mogą być powiązane z reakcją na stres, złość lub smutek.</a:t>
            </a:r>
            <a:endParaRPr lang="pl-PL" sz="1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Bulimia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Dzisiejsze badania wskazują, iż</a:t>
            </a:r>
            <a:r>
              <a:rPr lang="pl-PL" dirty="0" smtClean="0"/>
              <a:t> istnieje prawdopodobieństwo psychicznego i fizycznego uzależnienia od ćwiczeń fizycznych. Nie należy się jednak wystrzegać sportu ze względu na jego dobroczynny wpływ na nasze życie.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2530" name="Picture 2" descr="Znalezione obrazy dla zapytania UzaleÅ¼nienie od spor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149080"/>
            <a:ext cx="3524250" cy="23526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 Zespół objawów związanych z utrwalonym, wielokrotnym powtarzaniem określonej czynności (lub grupy czynności) w celu uzyskania takich stanów emocjonalnych jak przyjemność, euforia, ulga, uczucie zaspokojenia.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Uzależnienia behawioralne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Prezentacje robiła: Roksana </a:t>
            </a:r>
            <a:r>
              <a:rPr lang="pl-PL" dirty="0" err="1" smtClean="0"/>
              <a:t>Kiewra</a:t>
            </a:r>
            <a:r>
              <a:rPr lang="pl-PL" dirty="0" smtClean="0"/>
              <a:t> kl. 1a</a:t>
            </a:r>
          </a:p>
          <a:p>
            <a:r>
              <a:rPr lang="pl-PL" smtClean="0">
                <a:hlinkClick r:id="rId2"/>
              </a:rPr>
              <a:t>https://zdrowie.radiozet.pl/Psychologia/Nalogi/Uzaleznienie-od-sportu-rozpoznanie-konsekwencje-i-leczenie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Bibliografia: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Sportoholizm</a:t>
            </a:r>
            <a:r>
              <a:rPr lang="pl-PL" dirty="0" smtClean="0"/>
              <a:t> to zaburzenie, w którym osoba </a:t>
            </a:r>
            <a:r>
              <a:rPr lang="pl-PL" dirty="0" err="1" smtClean="0"/>
              <a:t>użależnia</a:t>
            </a:r>
            <a:r>
              <a:rPr lang="pl-PL" dirty="0" smtClean="0"/>
              <a:t> się od aktywności fizycznej. Taki człowiek nie  nie kontroluje długości ani intensywności swoich treningów.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Co to uzależnienie od sportu?</a:t>
            </a:r>
            <a:endParaRPr lang="pl-PL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Psychologiem, który jako pierwszy zdefiniował uzależnienie od sportu, był William </a:t>
            </a:r>
            <a:r>
              <a:rPr lang="pl-PL" sz="2000" dirty="0" err="1" smtClean="0"/>
              <a:t>Glasser</a:t>
            </a:r>
            <a:r>
              <a:rPr lang="pl-PL" sz="2000" dirty="0" smtClean="0"/>
              <a:t>- Amerykański psychiatra, który żył w latach 1925-2013. </a:t>
            </a:r>
            <a:endParaRPr lang="pl-PL" sz="2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Wynalezienie teorii uzależnienie od sportu:</a:t>
            </a:r>
            <a:endParaRPr lang="pl-PL" sz="2800" dirty="0"/>
          </a:p>
        </p:txBody>
      </p:sp>
      <p:pic>
        <p:nvPicPr>
          <p:cNvPr id="1026" name="Picture 2" descr="Znalezione obrazy dla zapytania william glass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429000"/>
            <a:ext cx="1512168" cy="19864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8" name="Picture 4" descr="Znalezione obrazy dla zapytania william glass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24944"/>
            <a:ext cx="1448218" cy="22041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30" name="Picture 6" descr="Znalezione obrazy dla zapytania william glass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068960"/>
            <a:ext cx="2038350" cy="2686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Według Williama </a:t>
            </a:r>
            <a:r>
              <a:rPr lang="pl-PL" dirty="0" err="1" smtClean="0"/>
              <a:t>Glassera</a:t>
            </a:r>
            <a:r>
              <a:rPr lang="pl-PL" dirty="0" smtClean="0"/>
              <a:t> moment, w którym przestajemy kontrolować ilość i intensywność swoich treningów jest definitywną granicą rozsądnego, zdrowego podejścia do sportu. Po jej przekroczeniu człowiek zaczyna podporządkowywać plan swojego dnia regularnej aktywności fizycznej, zaniedbując tym samym inne sfery życia ‒ rodzinę, przyjaciół, pracę. Całą uwagę skupia na poprawianiu wyników, budowaniu tkanki mięśniowej lub, jak w przypadku zaburzeń odżywania, na liczbie spalonych kalorii. Nie pozwala sobie na dzień odpoczynku.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rozpoznać uzależnienie?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Przyczyny uzależnienia od ćwiczeń fizycznych nie są do końca poznane. Poza czynnikami psychologicznymi, wspólnymi dla angażowania się w </a:t>
            </a:r>
            <a:r>
              <a:rPr lang="pl-PL" dirty="0" smtClean="0">
                <a:latin typeface="Arial Black" pitchFamily="34" charset="0"/>
              </a:rPr>
              <a:t>uzależnienia behawioralne </a:t>
            </a:r>
            <a:r>
              <a:rPr lang="pl-PL" dirty="0" smtClean="0"/>
              <a:t>i zachowania problemowe, badacze podkreślają rolę psychofizjologii, zwłaszcza w odniesieniu do najczęściej wybieranych przez osoby uzależnione ćwiczeń – o charakterze tlenowym. Jak wskazuje Magdalena </a:t>
            </a:r>
            <a:r>
              <a:rPr lang="pl-PL" dirty="0" err="1" smtClean="0"/>
              <a:t>Rowicka</a:t>
            </a:r>
            <a:r>
              <a:rPr lang="pl-PL" dirty="0" smtClean="0"/>
              <a:t>, interesująca wydaje się być hipoteza beta-endorfinowa.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Przyczyny uzależnienia od sportu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Okazało się, że za całe zamieszanie prawdopodobnie odpowiadają endorfiny, hormony szczęścia, których uwalniane jest stymulowane m.in. przez wysiłek fizyczny. Substancja ta nie tylko poprawia humor, ale również łagodzi ból i stres. Osoby uzależnione od sportu mogą zatem być pośrednio uzależnione właśnie od pozytywnego wpływu </a:t>
            </a:r>
            <a:r>
              <a:rPr lang="pl-PL" dirty="0" err="1" smtClean="0"/>
              <a:t>endorfin</a:t>
            </a:r>
            <a:r>
              <a:rPr lang="pl-PL" dirty="0" smtClean="0"/>
              <a:t>. Niestety, reakcja mózgu na hormony szczęścia z czasem słabnie, czego konsekwencją są coraz częstsze i intensywniejsze treningi.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 można uzależnić się od sportu?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Oprócz przewidywalnych efektów psychologicznych – depresji, samotności – uzależnienie od sportu może prowadzić do poważnych problemów ze zdrowiem fizycznym. U młodych kobiet bardzo często obserwuje się zatrzymanie miesiączki problemy z cerą, wypadanie włosów, zasłabnięcia. Ponadto nieodpowiednie działanie i wchłanianie się składników odżywczych.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Jakie są skutki uzależnienia od sportu? </a:t>
            </a:r>
            <a:endParaRPr lang="pl-PL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Aby wygrać z jakimkolwiek uzależnieniem, przede wszystkim trzeba sobie uświadomić, że ma się problem. Podobnie jest z uzależnieniem od sportu. W leczeniu tego uzależnienia stosuje się wyłącznie psychoterapię, która jest niesamowicie efektywna, ale wymaga ogromnej wytrwałości. Umożliwia ona powrót do normalnego funkcjonowania w społeczeństwie oraz przywraca właściwe nastawienie do sportu. </a:t>
            </a:r>
            <a:endParaRPr lang="pl-PL" sz="24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Czy z uzależnieniem od sportu można wygrać?</a:t>
            </a:r>
            <a:endParaRPr lang="pl-PL" sz="2400" dirty="0"/>
          </a:p>
        </p:txBody>
      </p:sp>
      <p:pic>
        <p:nvPicPr>
          <p:cNvPr id="17410" name="Picture 2" descr="Znalezione obrazy dla zapytania co to uzaleznienie od spor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941168"/>
            <a:ext cx="2484276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 uzależnieniem od sportu idą również zaburzenie odżywiania np.:</a:t>
            </a:r>
          </a:p>
          <a:p>
            <a:r>
              <a:rPr lang="pl-PL" dirty="0" smtClean="0"/>
              <a:t>Anoreksja</a:t>
            </a:r>
          </a:p>
          <a:p>
            <a:r>
              <a:rPr lang="pl-PL" dirty="0" smtClean="0"/>
              <a:t>Bulimia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Zaburzenie odżywiania</a:t>
            </a:r>
            <a:endParaRPr lang="pl-PL" dirty="0"/>
          </a:p>
        </p:txBody>
      </p:sp>
      <p:pic>
        <p:nvPicPr>
          <p:cNvPr id="20482" name="Picture 2" descr="Znalezione obrazy dla zapytania zaburzenia odÅ¼ywian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08920"/>
            <a:ext cx="4992555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523</Words>
  <Application>Microsoft Office PowerPoint</Application>
  <PresentationFormat>Pokaz na ekranie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Hol</vt:lpstr>
      <vt:lpstr>Sportoholizm</vt:lpstr>
      <vt:lpstr>Co to uzależnienie od sportu?</vt:lpstr>
      <vt:lpstr>Wynalezienie teorii uzależnienie od sportu:</vt:lpstr>
      <vt:lpstr>Jak rozpoznać uzależnienie?</vt:lpstr>
      <vt:lpstr>Przyczyny uzależnienia od sportu</vt:lpstr>
      <vt:lpstr>Jak można uzależnić się od sportu?</vt:lpstr>
      <vt:lpstr>Jakie są skutki uzależnienia od sportu? </vt:lpstr>
      <vt:lpstr>Czy z uzależnieniem od sportu można wygrać?</vt:lpstr>
      <vt:lpstr>Zaburzenie odżywiania</vt:lpstr>
      <vt:lpstr>Anoreksja (jadłowstręt psychiczny)</vt:lpstr>
      <vt:lpstr>Bulimia</vt:lpstr>
      <vt:lpstr>Slajd 12</vt:lpstr>
      <vt:lpstr>Uzależnienia behawioralne</vt:lpstr>
      <vt:lpstr>Bibliografia: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Uzależnienia Behawiorale</dc:title>
  <dc:creator>EGZAMIN</dc:creator>
  <cp:lastModifiedBy>Nauczyciel</cp:lastModifiedBy>
  <cp:revision>9</cp:revision>
  <dcterms:created xsi:type="dcterms:W3CDTF">2019-05-10T06:16:17Z</dcterms:created>
  <dcterms:modified xsi:type="dcterms:W3CDTF">2019-10-21T11:20:10Z</dcterms:modified>
</cp:coreProperties>
</file>