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1822261-0207-49AF-8B67-180F146C4E3B}" type="datetimeFigureOut">
              <a:rPr lang="pl-PL" smtClean="0"/>
              <a:pPr/>
              <a:t>2011-03-27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7939C12-F864-42CD-827B-E371313169A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Pulpit\Nowy folder (2)\die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635896" y="1340768"/>
            <a:ext cx="4320480" cy="5001419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pl-PL" b="1" i="1" dirty="0" smtClean="0"/>
              <a:t>Zdrowy tryb życia jest bardzo ważny dla naszego organizmu. Daje nam zdrowie i lepsze samopoczucie. Zdrowy tryb życia to ewidentnie ćwiczenia, ruch, dbanie o ładną sylwetkę. Jednakże w dzisiejszych czasach często popadamy ze skrajności w skrajność i albo pozwalamy sobie na szybkie tycie, albo katujemy się dietą.</a:t>
            </a:r>
            <a:endParaRPr lang="pl-PL" b="1" i="1" dirty="0"/>
          </a:p>
        </p:txBody>
      </p:sp>
      <p:pic>
        <p:nvPicPr>
          <p:cNvPr id="2050" name="Picture 2" descr="C:\Documents and Settings\admin\Pulpit\Nowy folder (2)\zdrowy-tryb-zyc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3351609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Zasady Zdrowego stylu życia</a:t>
            </a:r>
            <a:endParaRPr lang="pl-PL" b="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844824"/>
            <a:ext cx="7239000" cy="4826936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Przestrzeganie zasad higieny osobistej. </a:t>
            </a:r>
            <a:b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Podtrzymywanie wysokiego poziomu wszechstronnej aktywności ruchowej. </a:t>
            </a:r>
            <a:b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Prawidłowe odżywianie się. </a:t>
            </a:r>
            <a:b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Hartowanie organizmu. </a:t>
            </a:r>
            <a:b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Utrzymywanie sił obronnych organizmu w stałej gotowości. </a:t>
            </a:r>
            <a:b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Rozwijanie umiejętności walki ze stresem. </a:t>
            </a:r>
            <a:b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Kształtowanie i umacnianie postawy aktywnej, zapewniającej radzenie sobie w różnych sytuacjach życiowych. </a:t>
            </a:r>
            <a:b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Wyeliminowanie nałogów. </a:t>
            </a:r>
            <a:b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Życzliwość dla innych. </a:t>
            </a:r>
            <a:endParaRPr lang="pl-PL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Pulpit\Nowy folder (2)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368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pl-PL" b="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Zasady zdrowego Żywienia</a:t>
            </a:r>
            <a:endParaRPr lang="pl-PL" b="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1. Spożywaj 4-5 posiłków dziennie, bez "podjadania" między posiłkami.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2. Pij płyny przed posiłkiem albo 2 godziny po posiłku.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3. Dokładnie gryź i przeżuwaj spożywany pokarm.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4. Spożywaj produkty z niskim indeksem glikemicznym i niskim ładunkiem glikemicznym.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5. Unikaj nadmiernej ilości cholesterolu.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6. Spożywaj produkty nieprzetworzone zawierające naturalne witaminy, sole mineralne, błonnik, Niezbędne Nienasycone Kwasy Tłuszczowe.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7. Zachowuj równowagę kwasowo - zasadową organizmu.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8. Ograniczaj spożywanie żywności z dodatkami sztucznych barwników, konserwantów i innych syntetycznych dodatków.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9. Spożywaj ostatniego posiłek najpóźniej na 2 godziny przed nocnym spoczynkiem.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10. Unikaj roślin zbieranych poza okresem wegetacyjnym (nowalijek).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11. Zachowaj umiar w spożywaniu zarówno masła jak i margaryny.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12. Spożywaj minimum 1,5 litra wody dziennie.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13. Staraj się ograniczać ilość spożywanej kawy i zwykłej herbaty.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14. Staraj się ograniczać ilość spożywanej białej mąki.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15. Staraj się ograniczać ilość spożywanego cukru i aspartamu.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16. Staraj się ograniczać ilość spożywanego homogenizowanego i pasteryzowanego mleka krowiego.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1200" b="1" i="1" dirty="0" smtClean="0">
                <a:solidFill>
                  <a:srgbClr val="FF0000"/>
                </a:solidFill>
              </a:rPr>
              <a:t>17. Staraj się ograniczać ilość spożywanej soli i glutaminianu sodu.</a:t>
            </a:r>
            <a:r>
              <a:rPr lang="pl-PL" sz="1200" i="1" dirty="0" smtClean="0">
                <a:solidFill>
                  <a:srgbClr val="FF0000"/>
                </a:solidFill>
              </a:rPr>
              <a:t> </a:t>
            </a:r>
            <a:endParaRPr lang="pl-PL" sz="1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Pulpit\Nowy folder (2)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1800" y="1052736"/>
            <a:ext cx="5284440" cy="4846320"/>
          </a:xfrm>
        </p:spPr>
        <p:txBody>
          <a:bodyPr/>
          <a:lstStyle/>
          <a:p>
            <a:pPr algn="r">
              <a:buNone/>
            </a:pPr>
            <a:r>
              <a:rPr lang="pl-PL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Dbając o zasady zdrowego odżywiania nie zapominajmy również o innym źródle zdrowia - ruchu, natomiast ruch na świeżym powietrzu jest źródłem dobrej kondycji i zdrowego serca. Sporty najbardziej "przyjazne" dla naszego organizmu to: pływanie, wioślarstwo i bieganie.</a:t>
            </a:r>
            <a:endParaRPr lang="pl-PL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C:\Documents and Settings\admin\Pulpit\Nowy folder (2)\zdjecie,b,678_0,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3456384" cy="3254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Pulpit\Nowy folder (2)\994_fot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312</Words>
  <Application>Microsoft Office PowerPoint</Application>
  <PresentationFormat>Pokaz na ekranie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Bogaty</vt:lpstr>
      <vt:lpstr>Slajd 1</vt:lpstr>
      <vt:lpstr>Slajd 2</vt:lpstr>
      <vt:lpstr>Zasady Zdrowego stylu życia</vt:lpstr>
      <vt:lpstr>Slajd 4</vt:lpstr>
      <vt:lpstr>Zasady zdrowego Żywienia</vt:lpstr>
      <vt:lpstr>Slajd 6</vt:lpstr>
      <vt:lpstr>Slajd 7</vt:lpstr>
      <vt:lpstr>Slajd 8</vt:lpstr>
    </vt:vector>
  </TitlesOfParts>
  <Company>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</dc:creator>
  <cp:lastModifiedBy>a</cp:lastModifiedBy>
  <cp:revision>5</cp:revision>
  <dcterms:created xsi:type="dcterms:W3CDTF">2011-03-27T15:38:26Z</dcterms:created>
  <dcterms:modified xsi:type="dcterms:W3CDTF">2011-03-27T17:11:47Z</dcterms:modified>
</cp:coreProperties>
</file>